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3"/>
  </p:handoutMasterIdLst>
  <p:sldIdLst>
    <p:sldId id="256" r:id="rId4"/>
    <p:sldId id="262" r:id="rId5"/>
    <p:sldId id="261" r:id="rId6"/>
    <p:sldId id="283" r:id="rId7"/>
    <p:sldId id="296" r:id="rId8"/>
    <p:sldId id="278" r:id="rId9"/>
    <p:sldId id="285" r:id="rId10"/>
    <p:sldId id="330" r:id="rId11"/>
    <p:sldId id="268" r:id="rId12"/>
    <p:sldId id="284" r:id="rId13"/>
    <p:sldId id="293" r:id="rId14"/>
    <p:sldId id="291" r:id="rId15"/>
    <p:sldId id="264" r:id="rId16"/>
    <p:sldId id="304" r:id="rId17"/>
    <p:sldId id="334" r:id="rId18"/>
    <p:sldId id="331" r:id="rId19"/>
    <p:sldId id="280" r:id="rId20"/>
    <p:sldId id="298" r:id="rId21"/>
    <p:sldId id="329" r:id="rId22"/>
    <p:sldId id="300" r:id="rId23"/>
    <p:sldId id="270" r:id="rId24"/>
    <p:sldId id="301" r:id="rId25"/>
    <p:sldId id="332" r:id="rId26"/>
    <p:sldId id="295" r:id="rId27"/>
    <p:sldId id="279" r:id="rId28"/>
    <p:sldId id="267" r:id="rId29"/>
    <p:sldId id="274" r:id="rId30"/>
    <p:sldId id="281" r:id="rId31"/>
    <p:sldId id="273" r:id="rId32"/>
    <p:sldId id="333" r:id="rId33"/>
    <p:sldId id="292" r:id="rId34"/>
    <p:sldId id="272" r:id="rId35"/>
    <p:sldId id="282" r:id="rId36"/>
    <p:sldId id="277" r:id="rId37"/>
    <p:sldId id="265" r:id="rId38"/>
    <p:sldId id="303" r:id="rId39"/>
    <p:sldId id="299" r:id="rId40"/>
    <p:sldId id="266" r:id="rId41"/>
    <p:sldId id="294" r:id="rId42"/>
    <p:sldId id="297" r:id="rId43"/>
    <p:sldId id="275" r:id="rId44"/>
    <p:sldId id="302" r:id="rId45"/>
    <p:sldId id="260" r:id="rId46"/>
    <p:sldId id="263" r:id="rId47"/>
    <p:sldId id="276" r:id="rId48"/>
    <p:sldId id="335" r:id="rId49"/>
    <p:sldId id="257" r:id="rId50"/>
    <p:sldId id="258" r:id="rId51"/>
    <p:sldId id="259" r:id="rId5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108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2673664"/>
        <c:axId val="62675200"/>
      </c:barChart>
      <c:catAx>
        <c:axId val="626736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2675200"/>
        <c:crosses val="autoZero"/>
        <c:auto val="1"/>
        <c:lblAlgn val="ctr"/>
        <c:lblOffset val="100"/>
        <c:noMultiLvlLbl val="0"/>
      </c:catAx>
      <c:valAx>
        <c:axId val="62675200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2673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7" r:id="rId16"/>
    <p:sldLayoutId id="2147483748" r:id="rId17"/>
    <p:sldLayoutId id="2147483749" r:id="rId18"/>
    <p:sldLayoutId id="2147483750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004744" y="6126285"/>
            <a:ext cx="11187256" cy="25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942521" y="5945641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ED37F7-9509-486E-9476-1C2F71440045}"/>
              </a:ext>
            </a:extLst>
          </p:cNvPr>
          <p:cNvGrpSpPr/>
          <p:nvPr/>
        </p:nvGrpSpPr>
        <p:grpSpPr>
          <a:xfrm>
            <a:off x="963800" y="3338759"/>
            <a:ext cx="6660056" cy="2076646"/>
            <a:chOff x="595309" y="3488887"/>
            <a:chExt cx="6660056" cy="20766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595309" y="3488887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Free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A16E2FC-5811-47E8-9102-5A3961129CE8}"/>
                </a:ext>
              </a:extLst>
            </p:cNvPr>
            <p:cNvSpPr txBox="1"/>
            <p:nvPr/>
          </p:nvSpPr>
          <p:spPr>
            <a:xfrm>
              <a:off x="595309" y="4111712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Business Plan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228C36-0C5C-40B6-AFBC-D1BD662CD0AF}"/>
                </a:ext>
              </a:extLst>
            </p:cNvPr>
            <p:cNvSpPr txBox="1"/>
            <p:nvPr/>
          </p:nvSpPr>
          <p:spPr>
            <a:xfrm>
              <a:off x="595309" y="4734536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498A1E-D8B0-4CD0-B42E-65FB0A5678B1}"/>
              </a:ext>
            </a:extLst>
          </p:cNvPr>
          <p:cNvGrpSpPr/>
          <p:nvPr/>
        </p:nvGrpSpPr>
        <p:grpSpPr>
          <a:xfrm>
            <a:off x="1004187" y="5415806"/>
            <a:ext cx="6619669" cy="666764"/>
            <a:chOff x="635696" y="5757006"/>
            <a:chExt cx="6619669" cy="6667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66F6B-B975-4F3C-BCF2-9971086140FB}"/>
                </a:ext>
              </a:extLst>
            </p:cNvPr>
            <p:cNvSpPr txBox="1"/>
            <p:nvPr/>
          </p:nvSpPr>
          <p:spPr>
            <a:xfrm>
              <a:off x="635696" y="5757006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 Title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5CB0735-90D2-4B58-81A2-47E7B847447A}"/>
                </a:ext>
              </a:extLst>
            </p:cNvPr>
            <p:cNvSpPr txBox="1"/>
            <p:nvPr/>
          </p:nvSpPr>
          <p:spPr>
            <a:xfrm>
              <a:off x="635696" y="6044114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0A4CE4-0E8A-4D41-990C-42930F046F9F}"/>
              </a:ext>
            </a:extLst>
          </p:cNvPr>
          <p:cNvGrpSpPr/>
          <p:nvPr/>
        </p:nvGrpSpPr>
        <p:grpSpPr>
          <a:xfrm>
            <a:off x="873463" y="274988"/>
            <a:ext cx="10362584" cy="5566924"/>
            <a:chOff x="873463" y="274988"/>
            <a:chExt cx="10362584" cy="556692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10CFCD-3421-4A20-AFF5-6DB22C38A2E5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D38D56-CA21-4B9C-87AF-D3E9255CA2FD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659B2D-7A27-455B-B097-9611CAEB17D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50D35-B285-4CDF-B7BF-E616C7CB7140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7A2503-95AA-40B8-B815-F4ABA4B0823F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20" name="Star: 4 Points 19">
                <a:extLst>
                  <a:ext uri="{FF2B5EF4-FFF2-40B4-BE49-F238E27FC236}">
                    <a16:creationId xmlns:a16="http://schemas.microsoft.com/office/drawing/2014/main" id="{F9ACE60C-2E28-4B4D-BFAE-E26DB67F753C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4 Points 20">
                <a:extLst>
                  <a:ext uri="{FF2B5EF4-FFF2-40B4-BE49-F238E27FC236}">
                    <a16:creationId xmlns:a16="http://schemas.microsoft.com/office/drawing/2014/main" id="{4C327E0F-29F0-4DEB-8FE0-BB07E119F107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114FCA-8271-4ADD-80EA-8B6B8377D3E9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23" name="Star: 4 Points 22">
                <a:extLst>
                  <a:ext uri="{FF2B5EF4-FFF2-40B4-BE49-F238E27FC236}">
                    <a16:creationId xmlns:a16="http://schemas.microsoft.com/office/drawing/2014/main" id="{ED72B6AD-8BA8-446D-8C81-C99705809AA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4 Points 23">
                <a:extLst>
                  <a:ext uri="{FF2B5EF4-FFF2-40B4-BE49-F238E27FC236}">
                    <a16:creationId xmlns:a16="http://schemas.microsoft.com/office/drawing/2014/main" id="{383659A5-499F-448E-9575-337361EA3EA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ED1C-D244-485C-B7CA-90389ECA1BE3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26" name="Star: 4 Points 25">
                <a:extLst>
                  <a:ext uri="{FF2B5EF4-FFF2-40B4-BE49-F238E27FC236}">
                    <a16:creationId xmlns:a16="http://schemas.microsoft.com/office/drawing/2014/main" id="{DF62FAD2-34CF-420B-8034-FAB0C54AB8F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BEC85736-3345-42A3-ACA4-980DD5F2DA6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9098F27-0B20-4331-88DA-54E7FD64EDB4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29" name="Star: 4 Points 28">
                <a:extLst>
                  <a:ext uri="{FF2B5EF4-FFF2-40B4-BE49-F238E27FC236}">
                    <a16:creationId xmlns:a16="http://schemas.microsoft.com/office/drawing/2014/main" id="{EA34349C-2C58-4F7C-9A18-6AB03F962FB9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12F6D01B-88E5-444E-9094-87E47A471DF9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6CB807B-6480-40FB-A876-39188DA84051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32" name="Star: 4 Points 31">
                <a:extLst>
                  <a:ext uri="{FF2B5EF4-FFF2-40B4-BE49-F238E27FC236}">
                    <a16:creationId xmlns:a16="http://schemas.microsoft.com/office/drawing/2014/main" id="{CAEA9B0D-9059-4CCC-ADBD-7B36BE1DADD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ar: 4 Points 32">
                <a:extLst>
                  <a:ext uri="{FF2B5EF4-FFF2-40B4-BE49-F238E27FC236}">
                    <a16:creationId xmlns:a16="http://schemas.microsoft.com/office/drawing/2014/main" id="{59EC20BC-EDAF-45E2-8A8B-592E11FF2A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F088B8-8329-46FC-827B-15E9CFC7D837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35" name="Star: 4 Points 34">
                <a:extLst>
                  <a:ext uri="{FF2B5EF4-FFF2-40B4-BE49-F238E27FC236}">
                    <a16:creationId xmlns:a16="http://schemas.microsoft.com/office/drawing/2014/main" id="{10305E5B-269A-4264-94C1-28409CDE5C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Star: 4 Points 35">
                <a:extLst>
                  <a:ext uri="{FF2B5EF4-FFF2-40B4-BE49-F238E27FC236}">
                    <a16:creationId xmlns:a16="http://schemas.microsoft.com/office/drawing/2014/main" id="{80BEFCAC-CDFA-44B0-9FC3-C01CB651CAB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2FDB29-47BF-4393-9CF2-77074802213F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38" name="Star: 4 Points 37">
                <a:extLst>
                  <a:ext uri="{FF2B5EF4-FFF2-40B4-BE49-F238E27FC236}">
                    <a16:creationId xmlns:a16="http://schemas.microsoft.com/office/drawing/2014/main" id="{A732E858-B9DA-4B5F-9605-4EA75476DC0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4 Points 38">
                <a:extLst>
                  <a:ext uri="{FF2B5EF4-FFF2-40B4-BE49-F238E27FC236}">
                    <a16:creationId xmlns:a16="http://schemas.microsoft.com/office/drawing/2014/main" id="{9DBE199F-19C1-472C-9A18-4EB662CCF5B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2C4C65-5F16-4250-905B-8425E0033BB0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41" name="Star: 4 Points 40">
                <a:extLst>
                  <a:ext uri="{FF2B5EF4-FFF2-40B4-BE49-F238E27FC236}">
                    <a16:creationId xmlns:a16="http://schemas.microsoft.com/office/drawing/2014/main" id="{DC5FA297-B0DA-4AAB-853A-98705E70B9A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4 Points 41">
                <a:extLst>
                  <a:ext uri="{FF2B5EF4-FFF2-40B4-BE49-F238E27FC236}">
                    <a16:creationId xmlns:a16="http://schemas.microsoft.com/office/drawing/2014/main" id="{192B1605-B0FB-41C2-A130-7DF02210D74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7014FB-9C84-402A-9D07-50D1CBA47FB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44" name="Star: 4 Points 43">
                <a:extLst>
                  <a:ext uri="{FF2B5EF4-FFF2-40B4-BE49-F238E27FC236}">
                    <a16:creationId xmlns:a16="http://schemas.microsoft.com/office/drawing/2014/main" id="{AFEA92F8-0919-4CF6-84F6-DC4D51BF243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Star: 4 Points 44">
                <a:extLst>
                  <a:ext uri="{FF2B5EF4-FFF2-40B4-BE49-F238E27FC236}">
                    <a16:creationId xmlns:a16="http://schemas.microsoft.com/office/drawing/2014/main" id="{D11C3469-F861-4390-A8B7-826F65A99A5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31B77F-882F-462A-BB15-6CA31ACC57D1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47" name="Star: 4 Points 46">
                <a:extLst>
                  <a:ext uri="{FF2B5EF4-FFF2-40B4-BE49-F238E27FC236}">
                    <a16:creationId xmlns:a16="http://schemas.microsoft.com/office/drawing/2014/main" id="{70829C5A-CC46-42C3-8ADB-DB59679CC15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4 Points 47">
                <a:extLst>
                  <a:ext uri="{FF2B5EF4-FFF2-40B4-BE49-F238E27FC236}">
                    <a16:creationId xmlns:a16="http://schemas.microsoft.com/office/drawing/2014/main" id="{B2F4E925-1CC0-4534-8CC3-FA12AD8B1D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88AFCD-3453-4258-B210-691264357FF9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50" name="Star: 4 Points 49">
                <a:extLst>
                  <a:ext uri="{FF2B5EF4-FFF2-40B4-BE49-F238E27FC236}">
                    <a16:creationId xmlns:a16="http://schemas.microsoft.com/office/drawing/2014/main" id="{BB72440F-D215-4EA3-B972-3C7BE62BDC7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tar: 4 Points 50">
                <a:extLst>
                  <a:ext uri="{FF2B5EF4-FFF2-40B4-BE49-F238E27FC236}">
                    <a16:creationId xmlns:a16="http://schemas.microsoft.com/office/drawing/2014/main" id="{9186EEDC-7924-4BD0-94BF-C52B1FDB829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836DA6C2-0073-40BF-8A49-E778BC57FBA6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A29E9FE-2C74-4DE3-9E1D-025EE1B911D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55" name="Star: 4 Points 54">
                <a:extLst>
                  <a:ext uri="{FF2B5EF4-FFF2-40B4-BE49-F238E27FC236}">
                    <a16:creationId xmlns:a16="http://schemas.microsoft.com/office/drawing/2014/main" id="{7A3261E6-712D-4BC9-ACCB-B2A14820A99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4 Points 55">
                <a:extLst>
                  <a:ext uri="{FF2B5EF4-FFF2-40B4-BE49-F238E27FC236}">
                    <a16:creationId xmlns:a16="http://schemas.microsoft.com/office/drawing/2014/main" id="{7DD5210A-2598-4AE1-A591-D4AEE918ECC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91BCBD-F19F-4980-B8F4-8988CC5D7A7B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58" name="Star: 4 Points 57">
                <a:extLst>
                  <a:ext uri="{FF2B5EF4-FFF2-40B4-BE49-F238E27FC236}">
                    <a16:creationId xmlns:a16="http://schemas.microsoft.com/office/drawing/2014/main" id="{DE63C925-F705-4B1B-B06B-3C4BBE6317D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E22C0EC5-29D3-431E-ACC4-56E7B598E6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5A9E43-71C2-4F62-9B4E-7BC15D52BF50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37874AEB-D4DD-455E-BF0A-5647D2AFA88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EDA1F07E-570C-4D72-8A8F-62CB9A8E8B9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A77FA7-9702-4070-898F-C0207770D0EF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B3E91B40-9E06-4B1D-A828-B6856E9F102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1458F5DA-DFE4-49A0-A83E-14D1E67C66E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BC2A54-7E19-46F0-B37D-63614C447BB8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9ED03161-DFCC-4103-A2C2-ABBF02A352F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FF2B850D-B803-4254-9FA7-C0786FD67C5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0B071-947A-4771-BED6-F9416FD0FA2D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2DD649A9-D111-4A1B-836A-3F63B703DF0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5A89AE28-9F08-4069-A59D-9C360ED6DD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25D1D0-78E3-46EE-A4A1-0434E385585D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4980877F-C506-419C-B6ED-7C6CD0662B7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D71E3EF2-F03A-4948-A114-C5BD7E5F952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847991-00BD-48F4-9EB1-BA5B4E0E0A0A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EA12574-9FFF-405C-A392-8FE2CA98A36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11478B33-5F3C-4B3A-A5D5-230EBC5516F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87AA80E-2C85-4EA6-88D0-1B5A59C11940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FF3A9EC0-2B99-45B8-B83E-269E93C81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13CAB15B-56DC-424B-B054-6DE79D4D926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F3377E-034F-464C-AD53-24EEA22F3E90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76DFAB93-050D-4FC1-92A9-ADAE18EF5E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4 Points 82">
                <a:extLst>
                  <a:ext uri="{FF2B5EF4-FFF2-40B4-BE49-F238E27FC236}">
                    <a16:creationId xmlns:a16="http://schemas.microsoft.com/office/drawing/2014/main" id="{1C4B227A-D022-4412-8DFF-3F0C5E280DA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F420BF-62B5-47BA-B3D2-AE03FA219A11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70B137C0-EAE5-469B-8CDC-50983324286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9B5F126F-68AB-4C3A-AE43-DBDFAEF5C45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71067F4-5FC3-4BB9-8E9E-1428713E1FCC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1CD4AE16-7408-45C2-8DD0-6D0A8D79626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D34F6E3-5349-46EF-9DAE-225BF4F982D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AEF1363-5DB0-493B-AB8A-715438F24A59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FE47962C-641B-412A-A646-706122ECC5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AE5B77BB-017A-4477-AD25-B6EC882AA48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6564080-67CA-4FCA-9449-DD17FFB8D78C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068363EF-648C-4B56-AD46-61403D68993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60090B0E-09BC-40D3-A9E3-9A74A660C8A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ECDD390-4787-4712-90BE-67F9DB872186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1517188A-80B9-48D4-8A6C-B6F80F6251B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EC009DBB-354B-4D52-85BC-DB37A45D543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604C729-9F05-43E7-B7D0-EF5A7AF91036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FA56FD4A-C1A0-458E-A339-13A34DD6CF5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454E0F66-E5FB-434A-92DE-C633747A51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5703E49-DFE6-4898-B690-F119125E65E0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D9423334-A8DB-4BE0-8923-E0F57322984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B51EF65F-3483-4E55-A3AE-52800A6D9CE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C45EBBA-22D1-47CA-92C6-1728AEEE027F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980CE26-1DA7-4B9D-A8AF-1757D5EF003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2E6F9E78-DE6C-485D-BA3E-96BD94CADF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A82BA24-B398-4BD0-BB12-CDE70D655E86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84033436-10E8-4CF1-9C69-3D42FB838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035270C8-07A7-48A3-B7B6-455697C022A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039EF18-9363-48CA-B923-AE95EB7720E8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F5D7ED7A-B248-4574-8B2D-140ABA5424D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14EB26E-4199-486F-81E4-2123797F96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CD41886-46E9-4917-89D8-57BD3FAD1DFF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3B0A9F2-A0D0-400A-9423-F029FD07E66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B11076FB-6CFC-46E6-9C96-DD14F47B44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4538D25-B712-413C-A342-127A236C69BC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EEECA7AD-2B6B-4170-BA4A-705CC537A81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E8DC6A99-268C-4B7E-9DD8-BE94B12595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33BA591-DB43-4F1C-8EB0-68838236CFA3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374D8DDD-FC42-48B3-B63F-C377FE02131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16DCECE-63B5-4464-A193-FA563AB705D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48B390-35C1-44FB-91CD-D2B359EFBF7D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82B5BD7-7E96-43A3-926A-420C4217D81E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A427619-1CDC-4D05-B9E3-9B8E4AE4591D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8B8DEC9-8796-4356-A9F3-51496BA11127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B3849A21-B553-4CBB-AE7C-0EC812BEE39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A81E64FF-9C73-4DF6-9C41-4D056A46E07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95B3F10-ECC8-46D0-ACAC-76E5B72A4F4C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D0BD2E3-3208-4A49-A1D3-1C7838D51A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CE249D73-6531-4A2E-A885-930836CD90E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2B0547A-5BFC-48DB-BC55-8D422AF8D479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0F7169BB-E435-4E4A-A4A8-94D35528019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A62B2E69-8A6C-4A21-B473-2D755DF4F58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B44978D-6B84-48B3-A223-DFE830132756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CCD172F4-9318-40B8-B9B6-0D3239CCCD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53BB7D5A-1B74-4873-93D0-6301F4D298F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6472741-944A-4B87-8C70-2CA98BF40554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73F94C1F-13DD-47A3-897F-D19A9A7B2F2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F5D7D79B-EE1A-4740-B2FA-AFD071F5DD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64DD10F-735F-4701-A52F-8646CE8635CF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CE2008E-2DF4-4BD5-A3B4-33129B8C0A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E03ABF1C-6C12-4964-BA47-63A7C9E6A74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2BB8C2D-3561-4A9C-A2A9-7AF155CF17E9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03B113F3-D663-48A8-BAEC-BF6FA4FEC3E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32546B4F-7610-4358-85CD-189EE0CECB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DEB35A6-4EA7-4A8F-8C33-12475843F1BD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295E3221-8EAE-42A2-BC68-A651A0F566D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6D9B40E0-4C44-44DF-A5F8-E78FF7D46C0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BC8974A-5C5B-4E51-A86A-CFD9BB7F9D73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1952FBE8-66DE-4780-989D-25FA488EF91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Star: 4 Points 152">
                <a:extLst>
                  <a:ext uri="{FF2B5EF4-FFF2-40B4-BE49-F238E27FC236}">
                    <a16:creationId xmlns:a16="http://schemas.microsoft.com/office/drawing/2014/main" id="{8D66E31B-0F33-4E6D-98FA-C455B3C490A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B7AC1F6-83FB-45D1-BE0B-FABF310E2FF8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155" name="Star: 4 Points 154">
                <a:extLst>
                  <a:ext uri="{FF2B5EF4-FFF2-40B4-BE49-F238E27FC236}">
                    <a16:creationId xmlns:a16="http://schemas.microsoft.com/office/drawing/2014/main" id="{40B48A3A-72D3-4874-A218-F3A50FD662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4 Points 155">
                <a:extLst>
                  <a:ext uri="{FF2B5EF4-FFF2-40B4-BE49-F238E27FC236}">
                    <a16:creationId xmlns:a16="http://schemas.microsoft.com/office/drawing/2014/main" id="{94BB660C-EA0A-49EA-A1BE-27787F6C1D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5A6E607-79E5-47F8-A730-74A004B78F72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158" name="Star: 4 Points 157">
                <a:extLst>
                  <a:ext uri="{FF2B5EF4-FFF2-40B4-BE49-F238E27FC236}">
                    <a16:creationId xmlns:a16="http://schemas.microsoft.com/office/drawing/2014/main" id="{F1AEF4F2-D25A-4F60-92EA-106EF07D4D5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4 Points 158">
                <a:extLst>
                  <a:ext uri="{FF2B5EF4-FFF2-40B4-BE49-F238E27FC236}">
                    <a16:creationId xmlns:a16="http://schemas.microsoft.com/office/drawing/2014/main" id="{2A32EB43-E30A-4451-9125-1C4B2FEC549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E92E1BC-F49E-43BF-A079-9F4E691112A8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161" name="Star: 4 Points 160">
                <a:extLst>
                  <a:ext uri="{FF2B5EF4-FFF2-40B4-BE49-F238E27FC236}">
                    <a16:creationId xmlns:a16="http://schemas.microsoft.com/office/drawing/2014/main" id="{73F5BE23-4700-4637-B2DB-03986577FDA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Star: 4 Points 161">
                <a:extLst>
                  <a:ext uri="{FF2B5EF4-FFF2-40B4-BE49-F238E27FC236}">
                    <a16:creationId xmlns:a16="http://schemas.microsoft.com/office/drawing/2014/main" id="{D637DDAE-9BF7-4AAD-B1B0-71A684ACB1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8696" y="148123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AFC84-4744-4178-95B5-AB423D30EFA8}"/>
              </a:ext>
            </a:extLst>
          </p:cNvPr>
          <p:cNvGrpSpPr/>
          <p:nvPr/>
        </p:nvGrpSpPr>
        <p:grpSpPr>
          <a:xfrm>
            <a:off x="656029" y="3262364"/>
            <a:ext cx="4726013" cy="1154163"/>
            <a:chOff x="5692278" y="3070393"/>
            <a:chExt cx="4726013" cy="115416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01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49B945-EB66-4793-B34B-D71EC2672B01}"/>
              </a:ext>
            </a:extLst>
          </p:cNvPr>
          <p:cNvSpPr/>
          <p:nvPr/>
        </p:nvSpPr>
        <p:spPr>
          <a:xfrm>
            <a:off x="374297" y="353138"/>
            <a:ext cx="3829215" cy="1848015"/>
          </a:xfrm>
          <a:custGeom>
            <a:avLst/>
            <a:gdLst>
              <a:gd name="connsiteX0" fmla="*/ 4074795 w 4930168"/>
              <a:gd name="connsiteY0" fmla="*/ 548640 h 2379345"/>
              <a:gd name="connsiteX1" fmla="*/ 3952875 w 4930168"/>
              <a:gd name="connsiteY1" fmla="*/ 573405 h 2379345"/>
              <a:gd name="connsiteX2" fmla="*/ 3852863 w 4930168"/>
              <a:gd name="connsiteY2" fmla="*/ 641032 h 2379345"/>
              <a:gd name="connsiteX3" fmla="*/ 3785235 w 4930168"/>
              <a:gd name="connsiteY3" fmla="*/ 741045 h 2379345"/>
              <a:gd name="connsiteX4" fmla="*/ 3761423 w 4930168"/>
              <a:gd name="connsiteY4" fmla="*/ 862965 h 2379345"/>
              <a:gd name="connsiteX5" fmla="*/ 3785235 w 4930168"/>
              <a:gd name="connsiteY5" fmla="*/ 983932 h 2379345"/>
              <a:gd name="connsiteX6" fmla="*/ 3852863 w 4930168"/>
              <a:gd name="connsiteY6" fmla="*/ 1082040 h 2379345"/>
              <a:gd name="connsiteX7" fmla="*/ 3952875 w 4930168"/>
              <a:gd name="connsiteY7" fmla="*/ 1147762 h 2379345"/>
              <a:gd name="connsiteX8" fmla="*/ 4074795 w 4930168"/>
              <a:gd name="connsiteY8" fmla="*/ 1172527 h 2379345"/>
              <a:gd name="connsiteX9" fmla="*/ 4293870 w 4930168"/>
              <a:gd name="connsiteY9" fmla="*/ 1082040 h 2379345"/>
              <a:gd name="connsiteX10" fmla="*/ 4384358 w 4930168"/>
              <a:gd name="connsiteY10" fmla="*/ 862965 h 2379345"/>
              <a:gd name="connsiteX11" fmla="*/ 4360545 w 4930168"/>
              <a:gd name="connsiteY11" fmla="*/ 741045 h 2379345"/>
              <a:gd name="connsiteX12" fmla="*/ 4293870 w 4930168"/>
              <a:gd name="connsiteY12" fmla="*/ 641032 h 2379345"/>
              <a:gd name="connsiteX13" fmla="*/ 4195763 w 4930168"/>
              <a:gd name="connsiteY13" fmla="*/ 573405 h 2379345"/>
              <a:gd name="connsiteX14" fmla="*/ 4074795 w 4930168"/>
              <a:gd name="connsiteY14" fmla="*/ 548640 h 2379345"/>
              <a:gd name="connsiteX15" fmla="*/ 4073843 w 4930168"/>
              <a:gd name="connsiteY15" fmla="*/ 3810 h 2379345"/>
              <a:gd name="connsiteX16" fmla="*/ 4407218 w 4930168"/>
              <a:gd name="connsiteY16" fmla="*/ 71437 h 2379345"/>
              <a:gd name="connsiteX17" fmla="*/ 4677728 w 4930168"/>
              <a:gd name="connsiteY17" fmla="*/ 255270 h 2379345"/>
              <a:gd name="connsiteX18" fmla="*/ 4862513 w 4930168"/>
              <a:gd name="connsiteY18" fmla="*/ 528637 h 2379345"/>
              <a:gd name="connsiteX19" fmla="*/ 4930140 w 4930168"/>
              <a:gd name="connsiteY19" fmla="*/ 862012 h 2379345"/>
              <a:gd name="connsiteX20" fmla="*/ 4849178 w 4930168"/>
              <a:gd name="connsiteY20" fmla="*/ 1229677 h 2379345"/>
              <a:gd name="connsiteX21" fmla="*/ 4267200 w 4930168"/>
              <a:gd name="connsiteY21" fmla="*/ 2376487 h 2379345"/>
              <a:gd name="connsiteX22" fmla="*/ 3656648 w 4930168"/>
              <a:gd name="connsiteY22" fmla="*/ 2376487 h 2379345"/>
              <a:gd name="connsiteX23" fmla="*/ 3990023 w 4930168"/>
              <a:gd name="connsiteY23" fmla="*/ 1714500 h 2379345"/>
              <a:gd name="connsiteX24" fmla="*/ 3686175 w 4930168"/>
              <a:gd name="connsiteY24" fmla="*/ 1624965 h 2379345"/>
              <a:gd name="connsiteX25" fmla="*/ 3633788 w 4930168"/>
              <a:gd name="connsiteY25" fmla="*/ 1595437 h 2379345"/>
              <a:gd name="connsiteX26" fmla="*/ 3577590 w 4930168"/>
              <a:gd name="connsiteY26" fmla="*/ 1560195 h 2379345"/>
              <a:gd name="connsiteX27" fmla="*/ 3438525 w 4930168"/>
              <a:gd name="connsiteY27" fmla="*/ 1439227 h 2379345"/>
              <a:gd name="connsiteX28" fmla="*/ 3437573 w 4930168"/>
              <a:gd name="connsiteY28" fmla="*/ 1438275 h 2379345"/>
              <a:gd name="connsiteX29" fmla="*/ 3273743 w 4930168"/>
              <a:gd name="connsiteY29" fmla="*/ 1178242 h 2379345"/>
              <a:gd name="connsiteX30" fmla="*/ 3214688 w 4930168"/>
              <a:gd name="connsiteY30" fmla="*/ 862012 h 2379345"/>
              <a:gd name="connsiteX31" fmla="*/ 3274695 w 4930168"/>
              <a:gd name="connsiteY31" fmla="*/ 545782 h 2379345"/>
              <a:gd name="connsiteX32" fmla="*/ 3282315 w 4930168"/>
              <a:gd name="connsiteY32" fmla="*/ 527685 h 2379345"/>
              <a:gd name="connsiteX33" fmla="*/ 3466148 w 4930168"/>
              <a:gd name="connsiteY33" fmla="*/ 254317 h 2379345"/>
              <a:gd name="connsiteX34" fmla="*/ 3577590 w 4930168"/>
              <a:gd name="connsiteY34" fmla="*/ 160972 h 2379345"/>
              <a:gd name="connsiteX35" fmla="*/ 3633788 w 4930168"/>
              <a:gd name="connsiteY35" fmla="*/ 124777 h 2379345"/>
              <a:gd name="connsiteX36" fmla="*/ 3739515 w 4930168"/>
              <a:gd name="connsiteY36" fmla="*/ 71437 h 2379345"/>
              <a:gd name="connsiteX37" fmla="*/ 4073843 w 4930168"/>
              <a:gd name="connsiteY37" fmla="*/ 3810 h 2379345"/>
              <a:gd name="connsiteX38" fmla="*/ 3030855 w 4930168"/>
              <a:gd name="connsiteY38" fmla="*/ 0 h 2379345"/>
              <a:gd name="connsiteX39" fmla="*/ 3577590 w 4930168"/>
              <a:gd name="connsiteY39" fmla="*/ 0 h 2379345"/>
              <a:gd name="connsiteX40" fmla="*/ 3577590 w 4930168"/>
              <a:gd name="connsiteY40" fmla="*/ 94297 h 2379345"/>
              <a:gd name="connsiteX41" fmla="*/ 3425190 w 4930168"/>
              <a:gd name="connsiteY41" fmla="*/ 217170 h 2379345"/>
              <a:gd name="connsiteX42" fmla="*/ 3235643 w 4930168"/>
              <a:gd name="connsiteY42" fmla="*/ 493395 h 2379345"/>
              <a:gd name="connsiteX43" fmla="*/ 3228975 w 4930168"/>
              <a:gd name="connsiteY43" fmla="*/ 507682 h 2379345"/>
              <a:gd name="connsiteX44" fmla="*/ 3156585 w 4930168"/>
              <a:gd name="connsiteY44" fmla="*/ 864870 h 2379345"/>
              <a:gd name="connsiteX45" fmla="*/ 3220402 w 4930168"/>
              <a:gd name="connsiteY45" fmla="*/ 1202055 h 2379345"/>
              <a:gd name="connsiteX46" fmla="*/ 3396615 w 4930168"/>
              <a:gd name="connsiteY46" fmla="*/ 1481137 h 2379345"/>
              <a:gd name="connsiteX47" fmla="*/ 3421380 w 4930168"/>
              <a:gd name="connsiteY47" fmla="*/ 1506855 h 2379345"/>
              <a:gd name="connsiteX48" fmla="*/ 3577590 w 4930168"/>
              <a:gd name="connsiteY48" fmla="*/ 1632585 h 2379345"/>
              <a:gd name="connsiteX49" fmla="*/ 3577590 w 4930168"/>
              <a:gd name="connsiteY49" fmla="*/ 2379345 h 2379345"/>
              <a:gd name="connsiteX50" fmla="*/ 3030855 w 4930168"/>
              <a:gd name="connsiteY50" fmla="*/ 2379345 h 2379345"/>
              <a:gd name="connsiteX51" fmla="*/ 3030855 w 4930168"/>
              <a:gd name="connsiteY51" fmla="*/ 2104072 h 2379345"/>
              <a:gd name="connsiteX52" fmla="*/ 3030855 w 4930168"/>
              <a:gd name="connsiteY52" fmla="*/ 866775 h 2379345"/>
              <a:gd name="connsiteX53" fmla="*/ 2898457 w 4930168"/>
              <a:gd name="connsiteY53" fmla="*/ 1031557 h 2379345"/>
              <a:gd name="connsiteX54" fmla="*/ 2869882 w 4930168"/>
              <a:gd name="connsiteY54" fmla="*/ 1066800 h 2379345"/>
              <a:gd name="connsiteX55" fmla="*/ 2446020 w 4930168"/>
              <a:gd name="connsiteY55" fmla="*/ 720090 h 2379345"/>
              <a:gd name="connsiteX56" fmla="*/ 2540317 w 4930168"/>
              <a:gd name="connsiteY56" fmla="*/ 604837 h 2379345"/>
              <a:gd name="connsiteX57" fmla="*/ 2544768 w 4930168"/>
              <a:gd name="connsiteY57" fmla="*/ 599352 h 2379345"/>
              <a:gd name="connsiteX58" fmla="*/ 2416492 w 4930168"/>
              <a:gd name="connsiteY58" fmla="*/ 562928 h 2379345"/>
              <a:gd name="connsiteX59" fmla="*/ 2279332 w 4930168"/>
              <a:gd name="connsiteY59" fmla="*/ 547688 h 2379345"/>
              <a:gd name="connsiteX60" fmla="*/ 2029777 w 4930168"/>
              <a:gd name="connsiteY60" fmla="*/ 598170 h 2379345"/>
              <a:gd name="connsiteX61" fmla="*/ 1825942 w 4930168"/>
              <a:gd name="connsiteY61" fmla="*/ 735330 h 2379345"/>
              <a:gd name="connsiteX62" fmla="*/ 1688782 w 4930168"/>
              <a:gd name="connsiteY62" fmla="*/ 939165 h 2379345"/>
              <a:gd name="connsiteX63" fmla="*/ 1638300 w 4930168"/>
              <a:gd name="connsiteY63" fmla="*/ 1188720 h 2379345"/>
              <a:gd name="connsiteX64" fmla="*/ 1688782 w 4930168"/>
              <a:gd name="connsiteY64" fmla="*/ 1437323 h 2379345"/>
              <a:gd name="connsiteX65" fmla="*/ 1825942 w 4930168"/>
              <a:gd name="connsiteY65" fmla="*/ 1641158 h 2379345"/>
              <a:gd name="connsiteX66" fmla="*/ 2029777 w 4930168"/>
              <a:gd name="connsiteY66" fmla="*/ 1778318 h 2379345"/>
              <a:gd name="connsiteX67" fmla="*/ 2279332 w 4930168"/>
              <a:gd name="connsiteY67" fmla="*/ 1828800 h 2379345"/>
              <a:gd name="connsiteX68" fmla="*/ 2527935 w 4930168"/>
              <a:gd name="connsiteY68" fmla="*/ 1778318 h 2379345"/>
              <a:gd name="connsiteX69" fmla="*/ 2731770 w 4930168"/>
              <a:gd name="connsiteY69" fmla="*/ 1641158 h 2379345"/>
              <a:gd name="connsiteX70" fmla="*/ 2868930 w 4930168"/>
              <a:gd name="connsiteY70" fmla="*/ 1437323 h 2379345"/>
              <a:gd name="connsiteX71" fmla="*/ 2919412 w 4930168"/>
              <a:gd name="connsiteY71" fmla="*/ 1188720 h 2379345"/>
              <a:gd name="connsiteX72" fmla="*/ 2913697 w 4930168"/>
              <a:gd name="connsiteY72" fmla="*/ 1102043 h 2379345"/>
              <a:gd name="connsiteX73" fmla="*/ 2914650 w 4930168"/>
              <a:gd name="connsiteY73" fmla="*/ 1101090 h 2379345"/>
              <a:gd name="connsiteX74" fmla="*/ 2976562 w 4930168"/>
              <a:gd name="connsiteY74" fmla="*/ 1023938 h 2379345"/>
              <a:gd name="connsiteX75" fmla="*/ 2976562 w 4930168"/>
              <a:gd name="connsiteY75" fmla="*/ 2145983 h 2379345"/>
              <a:gd name="connsiteX76" fmla="*/ 2738437 w 4930168"/>
              <a:gd name="connsiteY76" fmla="*/ 2281238 h 2379345"/>
              <a:gd name="connsiteX77" fmla="*/ 2276475 w 4930168"/>
              <a:gd name="connsiteY77" fmla="*/ 2374583 h 2379345"/>
              <a:gd name="connsiteX78" fmla="*/ 1815465 w 4930168"/>
              <a:gd name="connsiteY78" fmla="*/ 2281238 h 2379345"/>
              <a:gd name="connsiteX79" fmla="*/ 1644015 w 4930168"/>
              <a:gd name="connsiteY79" fmla="*/ 2190750 h 2379345"/>
              <a:gd name="connsiteX80" fmla="*/ 1644015 w 4930168"/>
              <a:gd name="connsiteY80" fmla="*/ 1774508 h 2379345"/>
              <a:gd name="connsiteX81" fmla="*/ 1246822 w 4930168"/>
              <a:gd name="connsiteY81" fmla="*/ 1774508 h 2379345"/>
              <a:gd name="connsiteX82" fmla="*/ 1164670 w 4930168"/>
              <a:gd name="connsiteY82" fmla="*/ 1620917 h 2379345"/>
              <a:gd name="connsiteX83" fmla="*/ 1154123 w 4930168"/>
              <a:gd name="connsiteY83" fmla="*/ 1596275 h 2379345"/>
              <a:gd name="connsiteX84" fmla="*/ 1032986 w 4930168"/>
              <a:gd name="connsiteY84" fmla="*/ 1710095 h 2379345"/>
              <a:gd name="connsiteX85" fmla="*/ 887730 w 4930168"/>
              <a:gd name="connsiteY85" fmla="*/ 1832610 h 2379345"/>
              <a:gd name="connsiteX86" fmla="*/ 1282065 w 4930168"/>
              <a:gd name="connsiteY86" fmla="*/ 1832610 h 2379345"/>
              <a:gd name="connsiteX87" fmla="*/ 1586865 w 4930168"/>
              <a:gd name="connsiteY87" fmla="*/ 1832610 h 2379345"/>
              <a:gd name="connsiteX88" fmla="*/ 1586865 w 4930168"/>
              <a:gd name="connsiteY88" fmla="*/ 2152650 h 2379345"/>
              <a:gd name="connsiteX89" fmla="*/ 1586865 w 4930168"/>
              <a:gd name="connsiteY89" fmla="*/ 2378392 h 2379345"/>
              <a:gd name="connsiteX90" fmla="*/ 0 w 4930168"/>
              <a:gd name="connsiteY90" fmla="*/ 2378392 h 2379345"/>
              <a:gd name="connsiteX91" fmla="*/ 0 w 4930168"/>
              <a:gd name="connsiteY91" fmla="*/ 1789747 h 2379345"/>
              <a:gd name="connsiteX92" fmla="*/ 425767 w 4930168"/>
              <a:gd name="connsiteY92" fmla="*/ 1501140 h 2379345"/>
              <a:gd name="connsiteX93" fmla="*/ 754380 w 4930168"/>
              <a:gd name="connsiteY93" fmla="*/ 1221105 h 2379345"/>
              <a:gd name="connsiteX94" fmla="*/ 964882 w 4930168"/>
              <a:gd name="connsiteY94" fmla="*/ 976312 h 2379345"/>
              <a:gd name="connsiteX95" fmla="*/ 1039177 w 4930168"/>
              <a:gd name="connsiteY95" fmla="*/ 798195 h 2379345"/>
              <a:gd name="connsiteX96" fmla="*/ 968692 w 4930168"/>
              <a:gd name="connsiteY96" fmla="*/ 622935 h 2379345"/>
              <a:gd name="connsiteX97" fmla="*/ 794385 w 4930168"/>
              <a:gd name="connsiteY97" fmla="*/ 551497 h 2379345"/>
              <a:gd name="connsiteX98" fmla="*/ 619125 w 4930168"/>
              <a:gd name="connsiteY98" fmla="*/ 623887 h 2379345"/>
              <a:gd name="connsiteX99" fmla="*/ 548640 w 4930168"/>
              <a:gd name="connsiteY99" fmla="*/ 801052 h 2379345"/>
              <a:gd name="connsiteX100" fmla="*/ 0 w 4930168"/>
              <a:gd name="connsiteY100" fmla="*/ 801052 h 2379345"/>
              <a:gd name="connsiteX101" fmla="*/ 62865 w 4930168"/>
              <a:gd name="connsiteY101" fmla="*/ 493395 h 2379345"/>
              <a:gd name="connsiteX102" fmla="*/ 233362 w 4930168"/>
              <a:gd name="connsiteY102" fmla="*/ 240030 h 2379345"/>
              <a:gd name="connsiteX103" fmla="*/ 485775 w 4930168"/>
              <a:gd name="connsiteY103" fmla="*/ 68580 h 2379345"/>
              <a:gd name="connsiteX104" fmla="*/ 794385 w 4930168"/>
              <a:gd name="connsiteY104" fmla="*/ 5715 h 2379345"/>
              <a:gd name="connsiteX105" fmla="*/ 1102042 w 4930168"/>
              <a:gd name="connsiteY105" fmla="*/ 68580 h 2379345"/>
              <a:gd name="connsiteX106" fmla="*/ 1353502 w 4930168"/>
              <a:gd name="connsiteY106" fmla="*/ 240030 h 2379345"/>
              <a:gd name="connsiteX107" fmla="*/ 1437921 w 4930168"/>
              <a:gd name="connsiteY107" fmla="*/ 341695 h 2379345"/>
              <a:gd name="connsiteX108" fmla="*/ 1457980 w 4930168"/>
              <a:gd name="connsiteY108" fmla="*/ 323776 h 2379345"/>
              <a:gd name="connsiteX109" fmla="*/ 1816417 w 4930168"/>
              <a:gd name="connsiteY109" fmla="*/ 96203 h 2379345"/>
              <a:gd name="connsiteX110" fmla="*/ 2277427 w 4930168"/>
              <a:gd name="connsiteY110" fmla="*/ 2858 h 2379345"/>
              <a:gd name="connsiteX111" fmla="*/ 2739390 w 4930168"/>
              <a:gd name="connsiteY111" fmla="*/ 96203 h 2379345"/>
              <a:gd name="connsiteX112" fmla="*/ 2877220 w 4930168"/>
              <a:gd name="connsiteY112" fmla="*/ 167864 h 2379345"/>
              <a:gd name="connsiteX113" fmla="*/ 2889520 w 4930168"/>
              <a:gd name="connsiteY113" fmla="*/ 174534 h 237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930168" h="2379345">
                <a:moveTo>
                  <a:pt x="4074795" y="548640"/>
                </a:moveTo>
                <a:cubicBezTo>
                  <a:pt x="4031933" y="548640"/>
                  <a:pt x="3990975" y="557212"/>
                  <a:pt x="3952875" y="573405"/>
                </a:cubicBezTo>
                <a:cubicBezTo>
                  <a:pt x="3914775" y="588645"/>
                  <a:pt x="3882390" y="611505"/>
                  <a:pt x="3852863" y="641032"/>
                </a:cubicBezTo>
                <a:cubicBezTo>
                  <a:pt x="3824288" y="670560"/>
                  <a:pt x="3801428" y="702945"/>
                  <a:pt x="3785235" y="741045"/>
                </a:cubicBezTo>
                <a:cubicBezTo>
                  <a:pt x="3769043" y="779145"/>
                  <a:pt x="3761423" y="819150"/>
                  <a:pt x="3761423" y="862965"/>
                </a:cubicBezTo>
                <a:cubicBezTo>
                  <a:pt x="3761423" y="905827"/>
                  <a:pt x="3769043" y="945832"/>
                  <a:pt x="3785235" y="983932"/>
                </a:cubicBezTo>
                <a:cubicBezTo>
                  <a:pt x="3801428" y="1021080"/>
                  <a:pt x="3823335" y="1054417"/>
                  <a:pt x="3852863" y="1082040"/>
                </a:cubicBezTo>
                <a:cubicBezTo>
                  <a:pt x="3882390" y="1109662"/>
                  <a:pt x="3914775" y="1131570"/>
                  <a:pt x="3952875" y="1147762"/>
                </a:cubicBezTo>
                <a:cubicBezTo>
                  <a:pt x="3991928" y="1164907"/>
                  <a:pt x="4031933" y="1172527"/>
                  <a:pt x="4074795" y="1172527"/>
                </a:cubicBezTo>
                <a:cubicBezTo>
                  <a:pt x="4160520" y="1172527"/>
                  <a:pt x="4233863" y="1143000"/>
                  <a:pt x="4293870" y="1082040"/>
                </a:cubicBezTo>
                <a:cubicBezTo>
                  <a:pt x="4354830" y="1022032"/>
                  <a:pt x="4384358" y="948690"/>
                  <a:pt x="4384358" y="862965"/>
                </a:cubicBezTo>
                <a:cubicBezTo>
                  <a:pt x="4384358" y="819150"/>
                  <a:pt x="4376738" y="779145"/>
                  <a:pt x="4360545" y="741045"/>
                </a:cubicBezTo>
                <a:cubicBezTo>
                  <a:pt x="4344353" y="702945"/>
                  <a:pt x="4322445" y="670560"/>
                  <a:pt x="4293870" y="641032"/>
                </a:cubicBezTo>
                <a:cubicBezTo>
                  <a:pt x="4266248" y="612457"/>
                  <a:pt x="4233863" y="589597"/>
                  <a:pt x="4195763" y="573405"/>
                </a:cubicBezTo>
                <a:cubicBezTo>
                  <a:pt x="4157663" y="557212"/>
                  <a:pt x="4117658" y="548640"/>
                  <a:pt x="4074795" y="548640"/>
                </a:cubicBezTo>
                <a:close/>
                <a:moveTo>
                  <a:pt x="4073843" y="3810"/>
                </a:moveTo>
                <a:cubicBezTo>
                  <a:pt x="4192905" y="3810"/>
                  <a:pt x="4303395" y="25717"/>
                  <a:pt x="4407218" y="71437"/>
                </a:cubicBezTo>
                <a:cubicBezTo>
                  <a:pt x="4510088" y="116205"/>
                  <a:pt x="4600575" y="178117"/>
                  <a:pt x="4677728" y="255270"/>
                </a:cubicBezTo>
                <a:cubicBezTo>
                  <a:pt x="4755833" y="333375"/>
                  <a:pt x="4817745" y="423862"/>
                  <a:pt x="4862513" y="528637"/>
                </a:cubicBezTo>
                <a:cubicBezTo>
                  <a:pt x="4908233" y="633412"/>
                  <a:pt x="4931093" y="743902"/>
                  <a:pt x="4930140" y="862012"/>
                </a:cubicBezTo>
                <a:cubicBezTo>
                  <a:pt x="4930140" y="988695"/>
                  <a:pt x="4902518" y="1111567"/>
                  <a:pt x="4849178" y="1229677"/>
                </a:cubicBezTo>
                <a:lnTo>
                  <a:pt x="4267200" y="2376487"/>
                </a:lnTo>
                <a:lnTo>
                  <a:pt x="3656648" y="2376487"/>
                </a:lnTo>
                <a:lnTo>
                  <a:pt x="3990023" y="1714500"/>
                </a:lnTo>
                <a:cubicBezTo>
                  <a:pt x="3882390" y="1703070"/>
                  <a:pt x="3780473" y="1673542"/>
                  <a:pt x="3686175" y="1624965"/>
                </a:cubicBezTo>
                <a:cubicBezTo>
                  <a:pt x="3668078" y="1615440"/>
                  <a:pt x="3649980" y="1605915"/>
                  <a:pt x="3633788" y="1595437"/>
                </a:cubicBezTo>
                <a:cubicBezTo>
                  <a:pt x="3614738" y="1584960"/>
                  <a:pt x="3595688" y="1572577"/>
                  <a:pt x="3577590" y="1560195"/>
                </a:cubicBezTo>
                <a:cubicBezTo>
                  <a:pt x="3526155" y="1524000"/>
                  <a:pt x="3480435" y="1483995"/>
                  <a:pt x="3438525" y="1439227"/>
                </a:cubicBezTo>
                <a:cubicBezTo>
                  <a:pt x="3438525" y="1439227"/>
                  <a:pt x="3438525" y="1439227"/>
                  <a:pt x="3437573" y="1438275"/>
                </a:cubicBezTo>
                <a:cubicBezTo>
                  <a:pt x="3368040" y="1363027"/>
                  <a:pt x="3313748" y="1276350"/>
                  <a:pt x="3273743" y="1178242"/>
                </a:cubicBezTo>
                <a:cubicBezTo>
                  <a:pt x="3234690" y="1079182"/>
                  <a:pt x="3214688" y="973455"/>
                  <a:pt x="3214688" y="862012"/>
                </a:cubicBezTo>
                <a:cubicBezTo>
                  <a:pt x="3214688" y="749617"/>
                  <a:pt x="3234690" y="644842"/>
                  <a:pt x="3274695" y="545782"/>
                </a:cubicBezTo>
                <a:cubicBezTo>
                  <a:pt x="3276600" y="539115"/>
                  <a:pt x="3279458" y="533400"/>
                  <a:pt x="3282315" y="527685"/>
                </a:cubicBezTo>
                <a:cubicBezTo>
                  <a:pt x="3327083" y="422910"/>
                  <a:pt x="3388995" y="332422"/>
                  <a:pt x="3466148" y="254317"/>
                </a:cubicBezTo>
                <a:cubicBezTo>
                  <a:pt x="3501390" y="220027"/>
                  <a:pt x="3537585" y="189547"/>
                  <a:pt x="3577590" y="160972"/>
                </a:cubicBezTo>
                <a:cubicBezTo>
                  <a:pt x="3595688" y="148590"/>
                  <a:pt x="3614738" y="137160"/>
                  <a:pt x="3633788" y="124777"/>
                </a:cubicBezTo>
                <a:cubicBezTo>
                  <a:pt x="3667125" y="104775"/>
                  <a:pt x="3702368" y="87630"/>
                  <a:pt x="3739515" y="71437"/>
                </a:cubicBezTo>
                <a:cubicBezTo>
                  <a:pt x="3844290" y="26670"/>
                  <a:pt x="3955733" y="3810"/>
                  <a:pt x="4073843" y="3810"/>
                </a:cubicBezTo>
                <a:close/>
                <a:moveTo>
                  <a:pt x="3030855" y="0"/>
                </a:moveTo>
                <a:lnTo>
                  <a:pt x="3577590" y="0"/>
                </a:lnTo>
                <a:lnTo>
                  <a:pt x="3577590" y="94297"/>
                </a:lnTo>
                <a:cubicBezTo>
                  <a:pt x="3522345" y="129540"/>
                  <a:pt x="3471862" y="170497"/>
                  <a:pt x="3425190" y="217170"/>
                </a:cubicBezTo>
                <a:cubicBezTo>
                  <a:pt x="3345180" y="297180"/>
                  <a:pt x="3282315" y="390525"/>
                  <a:pt x="3235643" y="493395"/>
                </a:cubicBezTo>
                <a:cubicBezTo>
                  <a:pt x="3232785" y="498157"/>
                  <a:pt x="3230880" y="501967"/>
                  <a:pt x="3228975" y="507682"/>
                </a:cubicBezTo>
                <a:cubicBezTo>
                  <a:pt x="3179445" y="621030"/>
                  <a:pt x="3156585" y="741045"/>
                  <a:pt x="3156585" y="864870"/>
                </a:cubicBezTo>
                <a:cubicBezTo>
                  <a:pt x="3156585" y="981075"/>
                  <a:pt x="3176587" y="1094422"/>
                  <a:pt x="3220402" y="1202055"/>
                </a:cubicBezTo>
                <a:cubicBezTo>
                  <a:pt x="3262312" y="1304925"/>
                  <a:pt x="3320415" y="1400175"/>
                  <a:pt x="3396615" y="1481137"/>
                </a:cubicBezTo>
                <a:cubicBezTo>
                  <a:pt x="3405187" y="1490662"/>
                  <a:pt x="3413760" y="1499235"/>
                  <a:pt x="3421380" y="1506855"/>
                </a:cubicBezTo>
                <a:cubicBezTo>
                  <a:pt x="3469005" y="1554480"/>
                  <a:pt x="3521393" y="1596390"/>
                  <a:pt x="3577590" y="1632585"/>
                </a:cubicBezTo>
                <a:lnTo>
                  <a:pt x="3577590" y="2379345"/>
                </a:lnTo>
                <a:lnTo>
                  <a:pt x="3030855" y="2379345"/>
                </a:lnTo>
                <a:lnTo>
                  <a:pt x="3030855" y="2104072"/>
                </a:lnTo>
                <a:lnTo>
                  <a:pt x="3030855" y="866775"/>
                </a:lnTo>
                <a:lnTo>
                  <a:pt x="2898457" y="1031557"/>
                </a:lnTo>
                <a:lnTo>
                  <a:pt x="2869882" y="1066800"/>
                </a:lnTo>
                <a:lnTo>
                  <a:pt x="2446020" y="720090"/>
                </a:lnTo>
                <a:lnTo>
                  <a:pt x="2540317" y="604837"/>
                </a:lnTo>
                <a:lnTo>
                  <a:pt x="2544768" y="599352"/>
                </a:lnTo>
                <a:lnTo>
                  <a:pt x="2416492" y="562928"/>
                </a:lnTo>
                <a:cubicBezTo>
                  <a:pt x="2364581" y="552927"/>
                  <a:pt x="2315527" y="547688"/>
                  <a:pt x="2279332" y="547688"/>
                </a:cubicBezTo>
                <a:cubicBezTo>
                  <a:pt x="2190750" y="547688"/>
                  <a:pt x="2106930" y="564833"/>
                  <a:pt x="2029777" y="598170"/>
                </a:cubicBezTo>
                <a:cubicBezTo>
                  <a:pt x="1952625" y="631508"/>
                  <a:pt x="1884045" y="677228"/>
                  <a:pt x="1825942" y="735330"/>
                </a:cubicBezTo>
                <a:cubicBezTo>
                  <a:pt x="1767840" y="793433"/>
                  <a:pt x="1722120" y="862013"/>
                  <a:pt x="1688782" y="939165"/>
                </a:cubicBezTo>
                <a:cubicBezTo>
                  <a:pt x="1655445" y="1017270"/>
                  <a:pt x="1638300" y="1100138"/>
                  <a:pt x="1638300" y="1188720"/>
                </a:cubicBezTo>
                <a:cubicBezTo>
                  <a:pt x="1638300" y="1276350"/>
                  <a:pt x="1655445" y="1360170"/>
                  <a:pt x="1688782" y="1437323"/>
                </a:cubicBezTo>
                <a:cubicBezTo>
                  <a:pt x="1722120" y="1515428"/>
                  <a:pt x="1767840" y="1583055"/>
                  <a:pt x="1825942" y="1641158"/>
                </a:cubicBezTo>
                <a:cubicBezTo>
                  <a:pt x="1884045" y="1699260"/>
                  <a:pt x="1952625" y="1744980"/>
                  <a:pt x="2029777" y="1778318"/>
                </a:cubicBezTo>
                <a:cubicBezTo>
                  <a:pt x="2107882" y="1812608"/>
                  <a:pt x="2190750" y="1828800"/>
                  <a:pt x="2279332" y="1828800"/>
                </a:cubicBezTo>
                <a:cubicBezTo>
                  <a:pt x="2366962" y="1828800"/>
                  <a:pt x="2450782" y="1811655"/>
                  <a:pt x="2527935" y="1778318"/>
                </a:cubicBezTo>
                <a:cubicBezTo>
                  <a:pt x="2606040" y="1745933"/>
                  <a:pt x="2673667" y="1699260"/>
                  <a:pt x="2731770" y="1641158"/>
                </a:cubicBezTo>
                <a:cubicBezTo>
                  <a:pt x="2789872" y="1583055"/>
                  <a:pt x="2835592" y="1515428"/>
                  <a:pt x="2868930" y="1437323"/>
                </a:cubicBezTo>
                <a:cubicBezTo>
                  <a:pt x="2903220" y="1360170"/>
                  <a:pt x="2919412" y="1276350"/>
                  <a:pt x="2919412" y="1188720"/>
                </a:cubicBezTo>
                <a:cubicBezTo>
                  <a:pt x="2919412" y="1159193"/>
                  <a:pt x="2916555" y="1130618"/>
                  <a:pt x="2913697" y="1102043"/>
                </a:cubicBezTo>
                <a:cubicBezTo>
                  <a:pt x="2913697" y="1102043"/>
                  <a:pt x="2913697" y="1102043"/>
                  <a:pt x="2914650" y="1101090"/>
                </a:cubicBezTo>
                <a:lnTo>
                  <a:pt x="2976562" y="1023938"/>
                </a:lnTo>
                <a:lnTo>
                  <a:pt x="2976562" y="2145983"/>
                </a:lnTo>
                <a:cubicBezTo>
                  <a:pt x="2903220" y="2198370"/>
                  <a:pt x="2823210" y="2243138"/>
                  <a:pt x="2738437" y="2281238"/>
                </a:cubicBezTo>
                <a:cubicBezTo>
                  <a:pt x="2593657" y="2343150"/>
                  <a:pt x="2440305" y="2374583"/>
                  <a:pt x="2276475" y="2374583"/>
                </a:cubicBezTo>
                <a:cubicBezTo>
                  <a:pt x="2112645" y="2374583"/>
                  <a:pt x="1959292" y="2343150"/>
                  <a:pt x="1815465" y="2281238"/>
                </a:cubicBezTo>
                <a:cubicBezTo>
                  <a:pt x="1755457" y="2254568"/>
                  <a:pt x="1697355" y="2225040"/>
                  <a:pt x="1644015" y="2190750"/>
                </a:cubicBezTo>
                <a:lnTo>
                  <a:pt x="1644015" y="1774508"/>
                </a:lnTo>
                <a:lnTo>
                  <a:pt x="1246822" y="1774508"/>
                </a:lnTo>
                <a:cubicBezTo>
                  <a:pt x="1208246" y="1705452"/>
                  <a:pt x="1181815" y="1656636"/>
                  <a:pt x="1164670" y="1620917"/>
                </a:cubicBezTo>
                <a:lnTo>
                  <a:pt x="1154123" y="1596275"/>
                </a:lnTo>
                <a:lnTo>
                  <a:pt x="1032986" y="1710095"/>
                </a:lnTo>
                <a:cubicBezTo>
                  <a:pt x="987505" y="1750457"/>
                  <a:pt x="939165" y="1791176"/>
                  <a:pt x="887730" y="1832610"/>
                </a:cubicBezTo>
                <a:lnTo>
                  <a:pt x="1282065" y="1832610"/>
                </a:lnTo>
                <a:lnTo>
                  <a:pt x="1586865" y="1832610"/>
                </a:lnTo>
                <a:lnTo>
                  <a:pt x="1586865" y="2152650"/>
                </a:lnTo>
                <a:lnTo>
                  <a:pt x="1586865" y="2378392"/>
                </a:lnTo>
                <a:lnTo>
                  <a:pt x="0" y="2378392"/>
                </a:lnTo>
                <a:lnTo>
                  <a:pt x="0" y="1789747"/>
                </a:lnTo>
                <a:cubicBezTo>
                  <a:pt x="157162" y="1694497"/>
                  <a:pt x="300037" y="1597342"/>
                  <a:pt x="425767" y="1501140"/>
                </a:cubicBezTo>
                <a:cubicBezTo>
                  <a:pt x="554355" y="1403985"/>
                  <a:pt x="663892" y="1310640"/>
                  <a:pt x="754380" y="1221105"/>
                </a:cubicBezTo>
                <a:cubicBezTo>
                  <a:pt x="844867" y="1130617"/>
                  <a:pt x="915352" y="1049655"/>
                  <a:pt x="964882" y="976312"/>
                </a:cubicBezTo>
                <a:cubicBezTo>
                  <a:pt x="1014412" y="902970"/>
                  <a:pt x="1039177" y="842962"/>
                  <a:pt x="1039177" y="798195"/>
                </a:cubicBezTo>
                <a:cubicBezTo>
                  <a:pt x="1039177" y="728662"/>
                  <a:pt x="1015365" y="670560"/>
                  <a:pt x="968692" y="622935"/>
                </a:cubicBezTo>
                <a:cubicBezTo>
                  <a:pt x="921067" y="575310"/>
                  <a:pt x="862965" y="551497"/>
                  <a:pt x="794385" y="551497"/>
                </a:cubicBezTo>
                <a:cubicBezTo>
                  <a:pt x="724852" y="551497"/>
                  <a:pt x="666750" y="576262"/>
                  <a:pt x="619125" y="623887"/>
                </a:cubicBezTo>
                <a:cubicBezTo>
                  <a:pt x="572452" y="672465"/>
                  <a:pt x="548640" y="730567"/>
                  <a:pt x="548640" y="801052"/>
                </a:cubicBezTo>
                <a:lnTo>
                  <a:pt x="0" y="801052"/>
                </a:lnTo>
                <a:cubicBezTo>
                  <a:pt x="0" y="691515"/>
                  <a:pt x="20955" y="588645"/>
                  <a:pt x="62865" y="493395"/>
                </a:cubicBezTo>
                <a:cubicBezTo>
                  <a:pt x="104775" y="397192"/>
                  <a:pt x="161925" y="312420"/>
                  <a:pt x="233362" y="240030"/>
                </a:cubicBezTo>
                <a:cubicBezTo>
                  <a:pt x="305752" y="167640"/>
                  <a:pt x="389572" y="110490"/>
                  <a:pt x="485775" y="68580"/>
                </a:cubicBezTo>
                <a:cubicBezTo>
                  <a:pt x="581977" y="26670"/>
                  <a:pt x="683895" y="5715"/>
                  <a:pt x="794385" y="5715"/>
                </a:cubicBezTo>
                <a:cubicBezTo>
                  <a:pt x="903922" y="5715"/>
                  <a:pt x="1006792" y="26670"/>
                  <a:pt x="1102042" y="68580"/>
                </a:cubicBezTo>
                <a:cubicBezTo>
                  <a:pt x="1197292" y="111442"/>
                  <a:pt x="1281112" y="167640"/>
                  <a:pt x="1353502" y="240030"/>
                </a:cubicBezTo>
                <a:lnTo>
                  <a:pt x="1437921" y="341695"/>
                </a:lnTo>
                <a:lnTo>
                  <a:pt x="1457980" y="323776"/>
                </a:lnTo>
                <a:cubicBezTo>
                  <a:pt x="1541026" y="251937"/>
                  <a:pt x="1647111" y="171927"/>
                  <a:pt x="1816417" y="96203"/>
                </a:cubicBezTo>
                <a:cubicBezTo>
                  <a:pt x="1959292" y="32385"/>
                  <a:pt x="2113597" y="2858"/>
                  <a:pt x="2277427" y="2858"/>
                </a:cubicBezTo>
                <a:cubicBezTo>
                  <a:pt x="2441257" y="2858"/>
                  <a:pt x="2594610" y="33338"/>
                  <a:pt x="2739390" y="96203"/>
                </a:cubicBezTo>
                <a:cubicBezTo>
                  <a:pt x="2765107" y="107633"/>
                  <a:pt x="2831544" y="143173"/>
                  <a:pt x="2877220" y="167864"/>
                </a:cubicBezTo>
                <a:lnTo>
                  <a:pt x="2889520" y="17453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1A5C06-9DB4-413C-9356-73FF09130A4F}"/>
              </a:ext>
            </a:extLst>
          </p:cNvPr>
          <p:cNvGrpSpPr/>
          <p:nvPr/>
        </p:nvGrpSpPr>
        <p:grpSpPr>
          <a:xfrm>
            <a:off x="6460215" y="3262364"/>
            <a:ext cx="4726013" cy="1154163"/>
            <a:chOff x="5692278" y="3070393"/>
            <a:chExt cx="4726013" cy="11541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DA9A0A-1F22-498C-A63F-802984197176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F50ED2-77D6-4064-8834-6CA6460394E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FFC14-B4AA-49BC-8F34-087407605B97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02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C62BB4-E7CE-481F-853F-FDA59731498B}"/>
              </a:ext>
            </a:extLst>
          </p:cNvPr>
          <p:cNvGrpSpPr/>
          <p:nvPr/>
        </p:nvGrpSpPr>
        <p:grpSpPr>
          <a:xfrm>
            <a:off x="658301" y="4902372"/>
            <a:ext cx="4726013" cy="1154163"/>
            <a:chOff x="5692278" y="3070393"/>
            <a:chExt cx="4726013" cy="11541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03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DA1F4-A93A-4A6E-8D7B-86B1E3FD26ED}"/>
              </a:ext>
            </a:extLst>
          </p:cNvPr>
          <p:cNvGrpSpPr/>
          <p:nvPr/>
        </p:nvGrpSpPr>
        <p:grpSpPr>
          <a:xfrm>
            <a:off x="6462487" y="4902372"/>
            <a:ext cx="4726013" cy="1154163"/>
            <a:chOff x="5692278" y="3070393"/>
            <a:chExt cx="4726013" cy="11541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1E5D8-AA70-4D3C-88A5-3F7CDB0DC9A8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04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89884" y="3699310"/>
            <a:ext cx="57770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89805" y="4401433"/>
            <a:ext cx="577699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" name="Graphic 1">
              <a:extLst>
                <a:ext uri="{FF2B5EF4-FFF2-40B4-BE49-F238E27FC236}">
                  <a16:creationId xmlns:a16="http://schemas.microsoft.com/office/drawing/2014/main" id="{385AF47D-DB83-4820-89B5-2D40EABBBE88}"/>
                </a:ext>
              </a:extLst>
            </p:cNvPr>
            <p:cNvGrpSpPr/>
            <p:nvPr/>
          </p:nvGrpSpPr>
          <p:grpSpPr>
            <a:xfrm>
              <a:off x="4341996" y="1437532"/>
              <a:ext cx="3010339" cy="1452866"/>
              <a:chOff x="-383417" y="1301444"/>
              <a:chExt cx="4933950" cy="2381250"/>
            </a:xfrm>
            <a:solidFill>
              <a:schemeClr val="bg1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1EF68EA-E791-4B82-B4A5-A236DB09FCD3}"/>
                  </a:ext>
                </a:extLst>
              </p:cNvPr>
              <p:cNvSpPr/>
              <p:nvPr/>
            </p:nvSpPr>
            <p:spPr>
              <a:xfrm>
                <a:off x="2824127" y="1298110"/>
                <a:ext cx="1724025" cy="2381250"/>
              </a:xfrm>
              <a:custGeom>
                <a:avLst/>
                <a:gdLst>
                  <a:gd name="connsiteX0" fmla="*/ 1654969 w 1724025"/>
                  <a:gd name="connsiteY0" fmla="*/ 531971 h 2381250"/>
                  <a:gd name="connsiteX1" fmla="*/ 1470184 w 1724025"/>
                  <a:gd name="connsiteY1" fmla="*/ 258604 h 2381250"/>
                  <a:gd name="connsiteX2" fmla="*/ 1199674 w 1724025"/>
                  <a:gd name="connsiteY2" fmla="*/ 74771 h 2381250"/>
                  <a:gd name="connsiteX3" fmla="*/ 866299 w 1724025"/>
                  <a:gd name="connsiteY3" fmla="*/ 7144 h 2381250"/>
                  <a:gd name="connsiteX4" fmla="*/ 531971 w 1724025"/>
                  <a:gd name="connsiteY4" fmla="*/ 74771 h 2381250"/>
                  <a:gd name="connsiteX5" fmla="*/ 426244 w 1724025"/>
                  <a:gd name="connsiteY5" fmla="*/ 128111 h 2381250"/>
                  <a:gd name="connsiteX6" fmla="*/ 370046 w 1724025"/>
                  <a:gd name="connsiteY6" fmla="*/ 164306 h 2381250"/>
                  <a:gd name="connsiteX7" fmla="*/ 258604 w 1724025"/>
                  <a:gd name="connsiteY7" fmla="*/ 257651 h 2381250"/>
                  <a:gd name="connsiteX8" fmla="*/ 74771 w 1724025"/>
                  <a:gd name="connsiteY8" fmla="*/ 531019 h 2381250"/>
                  <a:gd name="connsiteX9" fmla="*/ 67151 w 1724025"/>
                  <a:gd name="connsiteY9" fmla="*/ 549116 h 2381250"/>
                  <a:gd name="connsiteX10" fmla="*/ 7144 w 1724025"/>
                  <a:gd name="connsiteY10" fmla="*/ 865346 h 2381250"/>
                  <a:gd name="connsiteX11" fmla="*/ 66199 w 1724025"/>
                  <a:gd name="connsiteY11" fmla="*/ 1181576 h 2381250"/>
                  <a:gd name="connsiteX12" fmla="*/ 230029 w 1724025"/>
                  <a:gd name="connsiteY12" fmla="*/ 1441609 h 2381250"/>
                  <a:gd name="connsiteX13" fmla="*/ 230981 w 1724025"/>
                  <a:gd name="connsiteY13" fmla="*/ 1442561 h 2381250"/>
                  <a:gd name="connsiteX14" fmla="*/ 370046 w 1724025"/>
                  <a:gd name="connsiteY14" fmla="*/ 1563529 h 2381250"/>
                  <a:gd name="connsiteX15" fmla="*/ 426244 w 1724025"/>
                  <a:gd name="connsiteY15" fmla="*/ 1598771 h 2381250"/>
                  <a:gd name="connsiteX16" fmla="*/ 478631 w 1724025"/>
                  <a:gd name="connsiteY16" fmla="*/ 1628299 h 2381250"/>
                  <a:gd name="connsiteX17" fmla="*/ 782479 w 1724025"/>
                  <a:gd name="connsiteY17" fmla="*/ 1717834 h 2381250"/>
                  <a:gd name="connsiteX18" fmla="*/ 449104 w 1724025"/>
                  <a:gd name="connsiteY18" fmla="*/ 2379821 h 2381250"/>
                  <a:gd name="connsiteX19" fmla="*/ 1059656 w 1724025"/>
                  <a:gd name="connsiteY19" fmla="*/ 2379821 h 2381250"/>
                  <a:gd name="connsiteX20" fmla="*/ 1641634 w 1724025"/>
                  <a:gd name="connsiteY20" fmla="*/ 1233011 h 2381250"/>
                  <a:gd name="connsiteX21" fmla="*/ 1722596 w 1724025"/>
                  <a:gd name="connsiteY21" fmla="*/ 865346 h 2381250"/>
                  <a:gd name="connsiteX22" fmla="*/ 1654969 w 1724025"/>
                  <a:gd name="connsiteY22" fmla="*/ 531971 h 2381250"/>
                  <a:gd name="connsiteX23" fmla="*/ 1086326 w 1724025"/>
                  <a:gd name="connsiteY23" fmla="*/ 1085374 h 2381250"/>
                  <a:gd name="connsiteX24" fmla="*/ 867251 w 1724025"/>
                  <a:gd name="connsiteY24" fmla="*/ 1175861 h 2381250"/>
                  <a:gd name="connsiteX25" fmla="*/ 745331 w 1724025"/>
                  <a:gd name="connsiteY25" fmla="*/ 1151096 h 2381250"/>
                  <a:gd name="connsiteX26" fmla="*/ 645319 w 1724025"/>
                  <a:gd name="connsiteY26" fmla="*/ 1085374 h 2381250"/>
                  <a:gd name="connsiteX27" fmla="*/ 577691 w 1724025"/>
                  <a:gd name="connsiteY27" fmla="*/ 987266 h 2381250"/>
                  <a:gd name="connsiteX28" fmla="*/ 553879 w 1724025"/>
                  <a:gd name="connsiteY28" fmla="*/ 866299 h 2381250"/>
                  <a:gd name="connsiteX29" fmla="*/ 577691 w 1724025"/>
                  <a:gd name="connsiteY29" fmla="*/ 744379 h 2381250"/>
                  <a:gd name="connsiteX30" fmla="*/ 645319 w 1724025"/>
                  <a:gd name="connsiteY30" fmla="*/ 644366 h 2381250"/>
                  <a:gd name="connsiteX31" fmla="*/ 745331 w 1724025"/>
                  <a:gd name="connsiteY31" fmla="*/ 576739 h 2381250"/>
                  <a:gd name="connsiteX32" fmla="*/ 867251 w 1724025"/>
                  <a:gd name="connsiteY32" fmla="*/ 551974 h 2381250"/>
                  <a:gd name="connsiteX33" fmla="*/ 988219 w 1724025"/>
                  <a:gd name="connsiteY33" fmla="*/ 576739 h 2381250"/>
                  <a:gd name="connsiteX34" fmla="*/ 1086326 w 1724025"/>
                  <a:gd name="connsiteY34" fmla="*/ 644366 h 2381250"/>
                  <a:gd name="connsiteX35" fmla="*/ 1153001 w 1724025"/>
                  <a:gd name="connsiteY35" fmla="*/ 744379 h 2381250"/>
                  <a:gd name="connsiteX36" fmla="*/ 1176814 w 1724025"/>
                  <a:gd name="connsiteY36" fmla="*/ 866299 h 2381250"/>
                  <a:gd name="connsiteX37" fmla="*/ 1086326 w 1724025"/>
                  <a:gd name="connsiteY37" fmla="*/ 1085374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4025" h="2381250">
                    <a:moveTo>
                      <a:pt x="1654969" y="531971"/>
                    </a:moveTo>
                    <a:cubicBezTo>
                      <a:pt x="1610201" y="427196"/>
                      <a:pt x="1548289" y="336709"/>
                      <a:pt x="1470184" y="258604"/>
                    </a:cubicBezTo>
                    <a:cubicBezTo>
                      <a:pt x="1393031" y="181451"/>
                      <a:pt x="1302544" y="119539"/>
                      <a:pt x="1199674" y="74771"/>
                    </a:cubicBezTo>
                    <a:cubicBezTo>
                      <a:pt x="1095851" y="29051"/>
                      <a:pt x="985361" y="7144"/>
                      <a:pt x="866299" y="7144"/>
                    </a:cubicBezTo>
                    <a:cubicBezTo>
                      <a:pt x="748189" y="7144"/>
                      <a:pt x="636746" y="30004"/>
                      <a:pt x="531971" y="74771"/>
                    </a:cubicBezTo>
                    <a:cubicBezTo>
                      <a:pt x="494824" y="90964"/>
                      <a:pt x="459581" y="108109"/>
                      <a:pt x="426244" y="128111"/>
                    </a:cubicBezTo>
                    <a:cubicBezTo>
                      <a:pt x="407194" y="140494"/>
                      <a:pt x="388144" y="151924"/>
                      <a:pt x="370046" y="164306"/>
                    </a:cubicBezTo>
                    <a:cubicBezTo>
                      <a:pt x="330041" y="192881"/>
                      <a:pt x="293846" y="223361"/>
                      <a:pt x="258604" y="257651"/>
                    </a:cubicBezTo>
                    <a:cubicBezTo>
                      <a:pt x="181451" y="335756"/>
                      <a:pt x="119539" y="426244"/>
                      <a:pt x="74771" y="531019"/>
                    </a:cubicBezTo>
                    <a:cubicBezTo>
                      <a:pt x="71914" y="536734"/>
                      <a:pt x="69056" y="542449"/>
                      <a:pt x="67151" y="549116"/>
                    </a:cubicBezTo>
                    <a:cubicBezTo>
                      <a:pt x="27146" y="648176"/>
                      <a:pt x="7144" y="752951"/>
                      <a:pt x="7144" y="865346"/>
                    </a:cubicBezTo>
                    <a:cubicBezTo>
                      <a:pt x="7144" y="976789"/>
                      <a:pt x="27146" y="1082516"/>
                      <a:pt x="66199" y="1181576"/>
                    </a:cubicBezTo>
                    <a:cubicBezTo>
                      <a:pt x="106204" y="1279684"/>
                      <a:pt x="160496" y="1366361"/>
                      <a:pt x="230029" y="1441609"/>
                    </a:cubicBezTo>
                    <a:cubicBezTo>
                      <a:pt x="230981" y="1442561"/>
                      <a:pt x="230981" y="1442561"/>
                      <a:pt x="230981" y="1442561"/>
                    </a:cubicBezTo>
                    <a:cubicBezTo>
                      <a:pt x="272891" y="1487329"/>
                      <a:pt x="318611" y="1527334"/>
                      <a:pt x="370046" y="1563529"/>
                    </a:cubicBezTo>
                    <a:cubicBezTo>
                      <a:pt x="388144" y="1575911"/>
                      <a:pt x="407194" y="1588294"/>
                      <a:pt x="426244" y="1598771"/>
                    </a:cubicBezTo>
                    <a:cubicBezTo>
                      <a:pt x="442436" y="1609249"/>
                      <a:pt x="460534" y="1618774"/>
                      <a:pt x="478631" y="1628299"/>
                    </a:cubicBezTo>
                    <a:cubicBezTo>
                      <a:pt x="572929" y="1676876"/>
                      <a:pt x="674846" y="1706404"/>
                      <a:pt x="782479" y="1717834"/>
                    </a:cubicBezTo>
                    <a:lnTo>
                      <a:pt x="449104" y="2379821"/>
                    </a:lnTo>
                    <a:lnTo>
                      <a:pt x="1059656" y="2379821"/>
                    </a:lnTo>
                    <a:lnTo>
                      <a:pt x="1641634" y="1233011"/>
                    </a:lnTo>
                    <a:cubicBezTo>
                      <a:pt x="1694974" y="1114901"/>
                      <a:pt x="1722596" y="992029"/>
                      <a:pt x="1722596" y="865346"/>
                    </a:cubicBezTo>
                    <a:cubicBezTo>
                      <a:pt x="1723549" y="747236"/>
                      <a:pt x="1700689" y="636746"/>
                      <a:pt x="1654969" y="531971"/>
                    </a:cubicBezTo>
                    <a:close/>
                    <a:moveTo>
                      <a:pt x="1086326" y="1085374"/>
                    </a:moveTo>
                    <a:cubicBezTo>
                      <a:pt x="1026319" y="1146334"/>
                      <a:pt x="952976" y="1175861"/>
                      <a:pt x="867251" y="1175861"/>
                    </a:cubicBezTo>
                    <a:cubicBezTo>
                      <a:pt x="824389" y="1175861"/>
                      <a:pt x="784384" y="1168241"/>
                      <a:pt x="745331" y="1151096"/>
                    </a:cubicBezTo>
                    <a:cubicBezTo>
                      <a:pt x="707231" y="1134904"/>
                      <a:pt x="674846" y="1112996"/>
                      <a:pt x="645319" y="1085374"/>
                    </a:cubicBezTo>
                    <a:cubicBezTo>
                      <a:pt x="615791" y="1057751"/>
                      <a:pt x="593884" y="1024414"/>
                      <a:pt x="577691" y="987266"/>
                    </a:cubicBezTo>
                    <a:cubicBezTo>
                      <a:pt x="561499" y="949166"/>
                      <a:pt x="553879" y="909161"/>
                      <a:pt x="553879" y="866299"/>
                    </a:cubicBezTo>
                    <a:cubicBezTo>
                      <a:pt x="553879" y="822484"/>
                      <a:pt x="561499" y="782479"/>
                      <a:pt x="577691" y="744379"/>
                    </a:cubicBezTo>
                    <a:cubicBezTo>
                      <a:pt x="593884" y="706279"/>
                      <a:pt x="616744" y="673894"/>
                      <a:pt x="645319" y="644366"/>
                    </a:cubicBezTo>
                    <a:cubicBezTo>
                      <a:pt x="674846" y="614839"/>
                      <a:pt x="707231" y="591979"/>
                      <a:pt x="745331" y="576739"/>
                    </a:cubicBezTo>
                    <a:cubicBezTo>
                      <a:pt x="783431" y="560546"/>
                      <a:pt x="824389" y="551974"/>
                      <a:pt x="867251" y="551974"/>
                    </a:cubicBezTo>
                    <a:cubicBezTo>
                      <a:pt x="910114" y="551974"/>
                      <a:pt x="950119" y="560546"/>
                      <a:pt x="988219" y="576739"/>
                    </a:cubicBezTo>
                    <a:cubicBezTo>
                      <a:pt x="1026319" y="592931"/>
                      <a:pt x="1058704" y="615791"/>
                      <a:pt x="1086326" y="644366"/>
                    </a:cubicBezTo>
                    <a:cubicBezTo>
                      <a:pt x="1114901" y="673894"/>
                      <a:pt x="1136809" y="706279"/>
                      <a:pt x="1153001" y="744379"/>
                    </a:cubicBezTo>
                    <a:cubicBezTo>
                      <a:pt x="1169194" y="782479"/>
                      <a:pt x="1176814" y="822484"/>
                      <a:pt x="1176814" y="866299"/>
                    </a:cubicBezTo>
                    <a:cubicBezTo>
                      <a:pt x="1176814" y="952024"/>
                      <a:pt x="1147286" y="1025366"/>
                      <a:pt x="1086326" y="10853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B2B4541-A9D7-4F27-A0AD-2A56775906A8}"/>
                  </a:ext>
                </a:extLst>
              </p:cNvPr>
              <p:cNvSpPr/>
              <p:nvPr/>
            </p:nvSpPr>
            <p:spPr>
              <a:xfrm>
                <a:off x="2055459" y="1294300"/>
                <a:ext cx="1143000" cy="2390775"/>
              </a:xfrm>
              <a:custGeom>
                <a:avLst/>
                <a:gdLst>
                  <a:gd name="connsiteX0" fmla="*/ 101441 w 1143000"/>
                  <a:gd name="connsiteY0" fmla="*/ 611981 h 2390775"/>
                  <a:gd name="connsiteX1" fmla="*/ 7144 w 1143000"/>
                  <a:gd name="connsiteY1" fmla="*/ 727234 h 2390775"/>
                  <a:gd name="connsiteX2" fmla="*/ 431006 w 1143000"/>
                  <a:gd name="connsiteY2" fmla="*/ 1073944 h 2390775"/>
                  <a:gd name="connsiteX3" fmla="*/ 459581 w 1143000"/>
                  <a:gd name="connsiteY3" fmla="*/ 1038701 h 2390775"/>
                  <a:gd name="connsiteX4" fmla="*/ 591979 w 1143000"/>
                  <a:gd name="connsiteY4" fmla="*/ 873919 h 2390775"/>
                  <a:gd name="connsiteX5" fmla="*/ 591979 w 1143000"/>
                  <a:gd name="connsiteY5" fmla="*/ 2111216 h 2390775"/>
                  <a:gd name="connsiteX6" fmla="*/ 591979 w 1143000"/>
                  <a:gd name="connsiteY6" fmla="*/ 2386489 h 2390775"/>
                  <a:gd name="connsiteX7" fmla="*/ 1138714 w 1143000"/>
                  <a:gd name="connsiteY7" fmla="*/ 2386489 h 2390775"/>
                  <a:gd name="connsiteX8" fmla="*/ 1138714 w 1143000"/>
                  <a:gd name="connsiteY8" fmla="*/ 1639729 h 2390775"/>
                  <a:gd name="connsiteX9" fmla="*/ 982504 w 1143000"/>
                  <a:gd name="connsiteY9" fmla="*/ 1513999 h 2390775"/>
                  <a:gd name="connsiteX10" fmla="*/ 957739 w 1143000"/>
                  <a:gd name="connsiteY10" fmla="*/ 1488281 h 2390775"/>
                  <a:gd name="connsiteX11" fmla="*/ 781526 w 1143000"/>
                  <a:gd name="connsiteY11" fmla="*/ 1209199 h 2390775"/>
                  <a:gd name="connsiteX12" fmla="*/ 717709 w 1143000"/>
                  <a:gd name="connsiteY12" fmla="*/ 872014 h 2390775"/>
                  <a:gd name="connsiteX13" fmla="*/ 790099 w 1143000"/>
                  <a:gd name="connsiteY13" fmla="*/ 514826 h 2390775"/>
                  <a:gd name="connsiteX14" fmla="*/ 796767 w 1143000"/>
                  <a:gd name="connsiteY14" fmla="*/ 500539 h 2390775"/>
                  <a:gd name="connsiteX15" fmla="*/ 986314 w 1143000"/>
                  <a:gd name="connsiteY15" fmla="*/ 224314 h 2390775"/>
                  <a:gd name="connsiteX16" fmla="*/ 1138714 w 1143000"/>
                  <a:gd name="connsiteY16" fmla="*/ 101441 h 2390775"/>
                  <a:gd name="connsiteX17" fmla="*/ 1138714 w 1143000"/>
                  <a:gd name="connsiteY17" fmla="*/ 7144 h 2390775"/>
                  <a:gd name="connsiteX18" fmla="*/ 591979 w 1143000"/>
                  <a:gd name="connsiteY18" fmla="*/ 7144 h 2390775"/>
                  <a:gd name="connsiteX19" fmla="*/ 450056 w 1143000"/>
                  <a:gd name="connsiteY19" fmla="*/ 182404 h 2390775"/>
                  <a:gd name="connsiteX20" fmla="*/ 101441 w 1143000"/>
                  <a:gd name="connsiteY20" fmla="*/ 611981 h 239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3000" h="2390775">
                    <a:moveTo>
                      <a:pt x="101441" y="611981"/>
                    </a:moveTo>
                    <a:lnTo>
                      <a:pt x="7144" y="727234"/>
                    </a:lnTo>
                    <a:lnTo>
                      <a:pt x="431006" y="1073944"/>
                    </a:lnTo>
                    <a:lnTo>
                      <a:pt x="459581" y="1038701"/>
                    </a:lnTo>
                    <a:lnTo>
                      <a:pt x="591979" y="873919"/>
                    </a:lnTo>
                    <a:lnTo>
                      <a:pt x="591979" y="2111216"/>
                    </a:lnTo>
                    <a:lnTo>
                      <a:pt x="591979" y="2386489"/>
                    </a:lnTo>
                    <a:lnTo>
                      <a:pt x="1138714" y="2386489"/>
                    </a:lnTo>
                    <a:lnTo>
                      <a:pt x="1138714" y="1639729"/>
                    </a:lnTo>
                    <a:cubicBezTo>
                      <a:pt x="1082517" y="1603534"/>
                      <a:pt x="1030129" y="1561624"/>
                      <a:pt x="982504" y="1513999"/>
                    </a:cubicBezTo>
                    <a:cubicBezTo>
                      <a:pt x="974884" y="1506379"/>
                      <a:pt x="966311" y="1497806"/>
                      <a:pt x="957739" y="1488281"/>
                    </a:cubicBezTo>
                    <a:cubicBezTo>
                      <a:pt x="881539" y="1407319"/>
                      <a:pt x="823436" y="1312069"/>
                      <a:pt x="781526" y="1209199"/>
                    </a:cubicBezTo>
                    <a:cubicBezTo>
                      <a:pt x="737711" y="1101566"/>
                      <a:pt x="717709" y="988219"/>
                      <a:pt x="717709" y="872014"/>
                    </a:cubicBezTo>
                    <a:cubicBezTo>
                      <a:pt x="717709" y="748189"/>
                      <a:pt x="740569" y="628174"/>
                      <a:pt x="790099" y="514826"/>
                    </a:cubicBezTo>
                    <a:cubicBezTo>
                      <a:pt x="792004" y="509111"/>
                      <a:pt x="793909" y="505301"/>
                      <a:pt x="796767" y="500539"/>
                    </a:cubicBezTo>
                    <a:cubicBezTo>
                      <a:pt x="843439" y="397669"/>
                      <a:pt x="906304" y="304324"/>
                      <a:pt x="986314" y="224314"/>
                    </a:cubicBezTo>
                    <a:cubicBezTo>
                      <a:pt x="1032986" y="177641"/>
                      <a:pt x="1083469" y="136684"/>
                      <a:pt x="1138714" y="101441"/>
                    </a:cubicBezTo>
                    <a:lnTo>
                      <a:pt x="1138714" y="7144"/>
                    </a:lnTo>
                    <a:lnTo>
                      <a:pt x="591979" y="7144"/>
                    </a:lnTo>
                    <a:lnTo>
                      <a:pt x="450056" y="182404"/>
                    </a:lnTo>
                    <a:lnTo>
                      <a:pt x="101441" y="6119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FF669E6-0F2A-4C2A-BDEC-F30270CC465B}"/>
                  </a:ext>
                </a:extLst>
              </p:cNvPr>
              <p:cNvSpPr/>
              <p:nvPr/>
            </p:nvSpPr>
            <p:spPr>
              <a:xfrm>
                <a:off x="746724" y="1297158"/>
                <a:ext cx="1847850" cy="2381250"/>
              </a:xfrm>
              <a:custGeom>
                <a:avLst/>
                <a:gdLst>
                  <a:gd name="connsiteX0" fmla="*/ 353854 w 1847850"/>
                  <a:gd name="connsiteY0" fmla="*/ 516731 h 2381250"/>
                  <a:gd name="connsiteX1" fmla="*/ 439579 w 1847850"/>
                  <a:gd name="connsiteY1" fmla="*/ 792956 h 2381250"/>
                  <a:gd name="connsiteX2" fmla="*/ 7144 w 1847850"/>
                  <a:gd name="connsiteY2" fmla="*/ 1547336 h 2381250"/>
                  <a:gd name="connsiteX3" fmla="*/ 8096 w 1847850"/>
                  <a:gd name="connsiteY3" fmla="*/ 1550194 h 2381250"/>
                  <a:gd name="connsiteX4" fmla="*/ 116681 w 1847850"/>
                  <a:gd name="connsiteY4" fmla="*/ 1778794 h 2381250"/>
                  <a:gd name="connsiteX5" fmla="*/ 513874 w 1847850"/>
                  <a:gd name="connsiteY5" fmla="*/ 1778794 h 2381250"/>
                  <a:gd name="connsiteX6" fmla="*/ 513874 w 1847850"/>
                  <a:gd name="connsiteY6" fmla="*/ 2195036 h 2381250"/>
                  <a:gd name="connsiteX7" fmla="*/ 685324 w 1847850"/>
                  <a:gd name="connsiteY7" fmla="*/ 2285524 h 2381250"/>
                  <a:gd name="connsiteX8" fmla="*/ 1146334 w 1847850"/>
                  <a:gd name="connsiteY8" fmla="*/ 2378869 h 2381250"/>
                  <a:gd name="connsiteX9" fmla="*/ 1608296 w 1847850"/>
                  <a:gd name="connsiteY9" fmla="*/ 2285524 h 2381250"/>
                  <a:gd name="connsiteX10" fmla="*/ 1846421 w 1847850"/>
                  <a:gd name="connsiteY10" fmla="*/ 2150269 h 2381250"/>
                  <a:gd name="connsiteX11" fmla="*/ 1846421 w 1847850"/>
                  <a:gd name="connsiteY11" fmla="*/ 1028224 h 2381250"/>
                  <a:gd name="connsiteX12" fmla="*/ 1784509 w 1847850"/>
                  <a:gd name="connsiteY12" fmla="*/ 1105376 h 2381250"/>
                  <a:gd name="connsiteX13" fmla="*/ 1783556 w 1847850"/>
                  <a:gd name="connsiteY13" fmla="*/ 1106329 h 2381250"/>
                  <a:gd name="connsiteX14" fmla="*/ 1789271 w 1847850"/>
                  <a:gd name="connsiteY14" fmla="*/ 1193006 h 2381250"/>
                  <a:gd name="connsiteX15" fmla="*/ 1738789 w 1847850"/>
                  <a:gd name="connsiteY15" fmla="*/ 1441609 h 2381250"/>
                  <a:gd name="connsiteX16" fmla="*/ 1601629 w 1847850"/>
                  <a:gd name="connsiteY16" fmla="*/ 1645444 h 2381250"/>
                  <a:gd name="connsiteX17" fmla="*/ 1397794 w 1847850"/>
                  <a:gd name="connsiteY17" fmla="*/ 1782604 h 2381250"/>
                  <a:gd name="connsiteX18" fmla="*/ 1149191 w 1847850"/>
                  <a:gd name="connsiteY18" fmla="*/ 1833086 h 2381250"/>
                  <a:gd name="connsiteX19" fmla="*/ 899636 w 1847850"/>
                  <a:gd name="connsiteY19" fmla="*/ 1782604 h 2381250"/>
                  <a:gd name="connsiteX20" fmla="*/ 695801 w 1847850"/>
                  <a:gd name="connsiteY20" fmla="*/ 1645444 h 2381250"/>
                  <a:gd name="connsiteX21" fmla="*/ 558641 w 1847850"/>
                  <a:gd name="connsiteY21" fmla="*/ 1441609 h 2381250"/>
                  <a:gd name="connsiteX22" fmla="*/ 508159 w 1847850"/>
                  <a:gd name="connsiteY22" fmla="*/ 1193006 h 2381250"/>
                  <a:gd name="connsiteX23" fmla="*/ 558641 w 1847850"/>
                  <a:gd name="connsiteY23" fmla="*/ 943451 h 2381250"/>
                  <a:gd name="connsiteX24" fmla="*/ 695801 w 1847850"/>
                  <a:gd name="connsiteY24" fmla="*/ 739616 h 2381250"/>
                  <a:gd name="connsiteX25" fmla="*/ 899636 w 1847850"/>
                  <a:gd name="connsiteY25" fmla="*/ 602456 h 2381250"/>
                  <a:gd name="connsiteX26" fmla="*/ 1149191 w 1847850"/>
                  <a:gd name="connsiteY26" fmla="*/ 551974 h 2381250"/>
                  <a:gd name="connsiteX27" fmla="*/ 1440656 w 1847850"/>
                  <a:gd name="connsiteY27" fmla="*/ 611029 h 2381250"/>
                  <a:gd name="connsiteX28" fmla="*/ 1783556 w 1847850"/>
                  <a:gd name="connsiteY28" fmla="*/ 191929 h 2381250"/>
                  <a:gd name="connsiteX29" fmla="*/ 1609249 w 1847850"/>
                  <a:gd name="connsiteY29" fmla="*/ 100489 h 2381250"/>
                  <a:gd name="connsiteX30" fmla="*/ 1147286 w 1847850"/>
                  <a:gd name="connsiteY30" fmla="*/ 7144 h 2381250"/>
                  <a:gd name="connsiteX31" fmla="*/ 686276 w 1847850"/>
                  <a:gd name="connsiteY31" fmla="*/ 100489 h 2381250"/>
                  <a:gd name="connsiteX32" fmla="*/ 250984 w 1847850"/>
                  <a:gd name="connsiteY32" fmla="*/ 396716 h 2381250"/>
                  <a:gd name="connsiteX33" fmla="*/ 316706 w 1847850"/>
                  <a:gd name="connsiteY33" fmla="*/ 478631 h 2381250"/>
                  <a:gd name="connsiteX34" fmla="*/ 353854 w 1847850"/>
                  <a:gd name="connsiteY34" fmla="*/ 516731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47850" h="2381250">
                    <a:moveTo>
                      <a:pt x="353854" y="516731"/>
                    </a:moveTo>
                    <a:cubicBezTo>
                      <a:pt x="399574" y="621506"/>
                      <a:pt x="439579" y="677704"/>
                      <a:pt x="439579" y="792956"/>
                    </a:cubicBezTo>
                    <a:cubicBezTo>
                      <a:pt x="439579" y="1109186"/>
                      <a:pt x="246221" y="1313021"/>
                      <a:pt x="7144" y="1547336"/>
                    </a:cubicBezTo>
                    <a:cubicBezTo>
                      <a:pt x="7144" y="1548289"/>
                      <a:pt x="8096" y="1549241"/>
                      <a:pt x="8096" y="1550194"/>
                    </a:cubicBezTo>
                    <a:cubicBezTo>
                      <a:pt x="10954" y="1583531"/>
                      <a:pt x="39529" y="1640681"/>
                      <a:pt x="116681" y="1778794"/>
                    </a:cubicBezTo>
                    <a:lnTo>
                      <a:pt x="513874" y="1778794"/>
                    </a:lnTo>
                    <a:lnTo>
                      <a:pt x="513874" y="2195036"/>
                    </a:lnTo>
                    <a:cubicBezTo>
                      <a:pt x="567214" y="2229326"/>
                      <a:pt x="625316" y="2258854"/>
                      <a:pt x="685324" y="2285524"/>
                    </a:cubicBezTo>
                    <a:cubicBezTo>
                      <a:pt x="829151" y="2347436"/>
                      <a:pt x="982504" y="2378869"/>
                      <a:pt x="1146334" y="2378869"/>
                    </a:cubicBezTo>
                    <a:cubicBezTo>
                      <a:pt x="1310164" y="2378869"/>
                      <a:pt x="1463516" y="2347436"/>
                      <a:pt x="1608296" y="2285524"/>
                    </a:cubicBezTo>
                    <a:cubicBezTo>
                      <a:pt x="1693069" y="2247424"/>
                      <a:pt x="1773079" y="2202656"/>
                      <a:pt x="1846421" y="2150269"/>
                    </a:cubicBezTo>
                    <a:lnTo>
                      <a:pt x="1846421" y="1028224"/>
                    </a:lnTo>
                    <a:lnTo>
                      <a:pt x="1784509" y="1105376"/>
                    </a:lnTo>
                    <a:cubicBezTo>
                      <a:pt x="1783556" y="1106329"/>
                      <a:pt x="1783556" y="1106329"/>
                      <a:pt x="1783556" y="1106329"/>
                    </a:cubicBezTo>
                    <a:cubicBezTo>
                      <a:pt x="1786414" y="1134904"/>
                      <a:pt x="1789271" y="1163479"/>
                      <a:pt x="1789271" y="1193006"/>
                    </a:cubicBezTo>
                    <a:cubicBezTo>
                      <a:pt x="1789271" y="1280636"/>
                      <a:pt x="1773079" y="1364456"/>
                      <a:pt x="1738789" y="1441609"/>
                    </a:cubicBezTo>
                    <a:cubicBezTo>
                      <a:pt x="1705451" y="1519714"/>
                      <a:pt x="1659731" y="1587341"/>
                      <a:pt x="1601629" y="1645444"/>
                    </a:cubicBezTo>
                    <a:cubicBezTo>
                      <a:pt x="1543526" y="1703546"/>
                      <a:pt x="1475899" y="1750219"/>
                      <a:pt x="1397794" y="1782604"/>
                    </a:cubicBezTo>
                    <a:cubicBezTo>
                      <a:pt x="1320641" y="1815941"/>
                      <a:pt x="1236821" y="1833086"/>
                      <a:pt x="1149191" y="1833086"/>
                    </a:cubicBezTo>
                    <a:cubicBezTo>
                      <a:pt x="1060609" y="1833086"/>
                      <a:pt x="977741" y="1816894"/>
                      <a:pt x="899636" y="1782604"/>
                    </a:cubicBezTo>
                    <a:cubicBezTo>
                      <a:pt x="822484" y="1749266"/>
                      <a:pt x="753904" y="1703546"/>
                      <a:pt x="695801" y="1645444"/>
                    </a:cubicBezTo>
                    <a:cubicBezTo>
                      <a:pt x="637699" y="1587341"/>
                      <a:pt x="591979" y="1519714"/>
                      <a:pt x="558641" y="1441609"/>
                    </a:cubicBezTo>
                    <a:cubicBezTo>
                      <a:pt x="525304" y="1364456"/>
                      <a:pt x="508159" y="1280636"/>
                      <a:pt x="508159" y="1193006"/>
                    </a:cubicBezTo>
                    <a:cubicBezTo>
                      <a:pt x="508159" y="1104424"/>
                      <a:pt x="525304" y="1021556"/>
                      <a:pt x="558641" y="943451"/>
                    </a:cubicBezTo>
                    <a:cubicBezTo>
                      <a:pt x="591979" y="866299"/>
                      <a:pt x="637699" y="797719"/>
                      <a:pt x="695801" y="739616"/>
                    </a:cubicBezTo>
                    <a:cubicBezTo>
                      <a:pt x="753904" y="681514"/>
                      <a:pt x="822484" y="635794"/>
                      <a:pt x="899636" y="602456"/>
                    </a:cubicBezTo>
                    <a:cubicBezTo>
                      <a:pt x="976789" y="569119"/>
                      <a:pt x="1060609" y="551974"/>
                      <a:pt x="1149191" y="551974"/>
                    </a:cubicBezTo>
                    <a:cubicBezTo>
                      <a:pt x="1221581" y="551974"/>
                      <a:pt x="1345406" y="572929"/>
                      <a:pt x="1440656" y="611029"/>
                    </a:cubicBezTo>
                    <a:lnTo>
                      <a:pt x="1783556" y="191929"/>
                    </a:lnTo>
                    <a:cubicBezTo>
                      <a:pt x="1750219" y="173831"/>
                      <a:pt x="1643539" y="115729"/>
                      <a:pt x="1609249" y="100489"/>
                    </a:cubicBezTo>
                    <a:cubicBezTo>
                      <a:pt x="1464469" y="37624"/>
                      <a:pt x="1311116" y="7144"/>
                      <a:pt x="1147286" y="7144"/>
                    </a:cubicBezTo>
                    <a:cubicBezTo>
                      <a:pt x="983456" y="7144"/>
                      <a:pt x="829151" y="36671"/>
                      <a:pt x="686276" y="100489"/>
                    </a:cubicBezTo>
                    <a:cubicBezTo>
                      <a:pt x="460534" y="201454"/>
                      <a:pt x="347186" y="310039"/>
                      <a:pt x="250984" y="396716"/>
                    </a:cubicBezTo>
                    <a:cubicBezTo>
                      <a:pt x="287179" y="447199"/>
                      <a:pt x="291941" y="420529"/>
                      <a:pt x="316706" y="478631"/>
                    </a:cubicBezTo>
                    <a:lnTo>
                      <a:pt x="353854" y="5167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A4FE2DD-51D1-4951-8E61-AC5ADBE87B4E}"/>
                  </a:ext>
                </a:extLst>
              </p:cNvPr>
              <p:cNvSpPr/>
              <p:nvPr/>
            </p:nvSpPr>
            <p:spPr>
              <a:xfrm>
                <a:off x="-390561" y="1300015"/>
                <a:ext cx="1600200" cy="2381250"/>
              </a:xfrm>
              <a:custGeom>
                <a:avLst/>
                <a:gdLst>
                  <a:gd name="connsiteX0" fmla="*/ 894874 w 1600200"/>
                  <a:gd name="connsiteY0" fmla="*/ 1834039 h 2381250"/>
                  <a:gd name="connsiteX1" fmla="*/ 1168241 w 1600200"/>
                  <a:gd name="connsiteY1" fmla="*/ 1591151 h 2381250"/>
                  <a:gd name="connsiteX2" fmla="*/ 1593056 w 1600200"/>
                  <a:gd name="connsiteY2" fmla="*/ 802481 h 2381250"/>
                  <a:gd name="connsiteX3" fmla="*/ 1530191 w 1600200"/>
                  <a:gd name="connsiteY3" fmla="*/ 493871 h 2381250"/>
                  <a:gd name="connsiteX4" fmla="*/ 1449229 w 1600200"/>
                  <a:gd name="connsiteY4" fmla="*/ 348139 h 2381250"/>
                  <a:gd name="connsiteX5" fmla="*/ 1360646 w 1600200"/>
                  <a:gd name="connsiteY5" fmla="*/ 241459 h 2381250"/>
                  <a:gd name="connsiteX6" fmla="*/ 1109186 w 1600200"/>
                  <a:gd name="connsiteY6" fmla="*/ 70009 h 2381250"/>
                  <a:gd name="connsiteX7" fmla="*/ 801529 w 1600200"/>
                  <a:gd name="connsiteY7" fmla="*/ 7144 h 2381250"/>
                  <a:gd name="connsiteX8" fmla="*/ 492919 w 1600200"/>
                  <a:gd name="connsiteY8" fmla="*/ 70009 h 2381250"/>
                  <a:gd name="connsiteX9" fmla="*/ 240506 w 1600200"/>
                  <a:gd name="connsiteY9" fmla="*/ 241459 h 2381250"/>
                  <a:gd name="connsiteX10" fmla="*/ 70009 w 1600200"/>
                  <a:gd name="connsiteY10" fmla="*/ 494824 h 2381250"/>
                  <a:gd name="connsiteX11" fmla="*/ 7144 w 1600200"/>
                  <a:gd name="connsiteY11" fmla="*/ 802481 h 2381250"/>
                  <a:gd name="connsiteX12" fmla="*/ 555784 w 1600200"/>
                  <a:gd name="connsiteY12" fmla="*/ 802481 h 2381250"/>
                  <a:gd name="connsiteX13" fmla="*/ 626269 w 1600200"/>
                  <a:gd name="connsiteY13" fmla="*/ 625316 h 2381250"/>
                  <a:gd name="connsiteX14" fmla="*/ 801529 w 1600200"/>
                  <a:gd name="connsiteY14" fmla="*/ 552926 h 2381250"/>
                  <a:gd name="connsiteX15" fmla="*/ 975836 w 1600200"/>
                  <a:gd name="connsiteY15" fmla="*/ 624364 h 2381250"/>
                  <a:gd name="connsiteX16" fmla="*/ 1046321 w 1600200"/>
                  <a:gd name="connsiteY16" fmla="*/ 799624 h 2381250"/>
                  <a:gd name="connsiteX17" fmla="*/ 972026 w 1600200"/>
                  <a:gd name="connsiteY17" fmla="*/ 977741 h 2381250"/>
                  <a:gd name="connsiteX18" fmla="*/ 761524 w 1600200"/>
                  <a:gd name="connsiteY18" fmla="*/ 1222534 h 2381250"/>
                  <a:gd name="connsiteX19" fmla="*/ 432911 w 1600200"/>
                  <a:gd name="connsiteY19" fmla="*/ 1502569 h 2381250"/>
                  <a:gd name="connsiteX20" fmla="*/ 7144 w 1600200"/>
                  <a:gd name="connsiteY20" fmla="*/ 1791176 h 2381250"/>
                  <a:gd name="connsiteX21" fmla="*/ 7144 w 1600200"/>
                  <a:gd name="connsiteY21" fmla="*/ 2379821 h 2381250"/>
                  <a:gd name="connsiteX22" fmla="*/ 1594009 w 1600200"/>
                  <a:gd name="connsiteY22" fmla="*/ 2379821 h 2381250"/>
                  <a:gd name="connsiteX23" fmla="*/ 1594009 w 1600200"/>
                  <a:gd name="connsiteY23" fmla="*/ 2154079 h 2381250"/>
                  <a:gd name="connsiteX24" fmla="*/ 1594009 w 1600200"/>
                  <a:gd name="connsiteY24" fmla="*/ 1834039 h 2381250"/>
                  <a:gd name="connsiteX25" fmla="*/ 1289209 w 1600200"/>
                  <a:gd name="connsiteY25" fmla="*/ 1834039 h 2381250"/>
                  <a:gd name="connsiteX26" fmla="*/ 894874 w 1600200"/>
                  <a:gd name="connsiteY26" fmla="*/ 1834039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2381250">
                    <a:moveTo>
                      <a:pt x="894874" y="1834039"/>
                    </a:moveTo>
                    <a:cubicBezTo>
                      <a:pt x="997744" y="1751171"/>
                      <a:pt x="1088231" y="1671161"/>
                      <a:pt x="1168241" y="1591151"/>
                    </a:cubicBezTo>
                    <a:cubicBezTo>
                      <a:pt x="1451134" y="1309211"/>
                      <a:pt x="1593056" y="1046321"/>
                      <a:pt x="1593056" y="802481"/>
                    </a:cubicBezTo>
                    <a:cubicBezTo>
                      <a:pt x="1593056" y="691991"/>
                      <a:pt x="1572101" y="590074"/>
                      <a:pt x="1530191" y="493871"/>
                    </a:cubicBezTo>
                    <a:cubicBezTo>
                      <a:pt x="1507331" y="441484"/>
                      <a:pt x="1480661" y="392906"/>
                      <a:pt x="1449229" y="348139"/>
                    </a:cubicBezTo>
                    <a:cubicBezTo>
                      <a:pt x="1422559" y="310039"/>
                      <a:pt x="1393031" y="274796"/>
                      <a:pt x="1360646" y="241459"/>
                    </a:cubicBezTo>
                    <a:cubicBezTo>
                      <a:pt x="1288256" y="169069"/>
                      <a:pt x="1204436" y="112871"/>
                      <a:pt x="1109186" y="70009"/>
                    </a:cubicBezTo>
                    <a:cubicBezTo>
                      <a:pt x="1013936" y="28099"/>
                      <a:pt x="911066" y="7144"/>
                      <a:pt x="801529" y="7144"/>
                    </a:cubicBezTo>
                    <a:cubicBezTo>
                      <a:pt x="691039" y="7144"/>
                      <a:pt x="589121" y="28099"/>
                      <a:pt x="492919" y="70009"/>
                    </a:cubicBezTo>
                    <a:cubicBezTo>
                      <a:pt x="396716" y="111919"/>
                      <a:pt x="312896" y="169069"/>
                      <a:pt x="240506" y="241459"/>
                    </a:cubicBezTo>
                    <a:cubicBezTo>
                      <a:pt x="169069" y="313849"/>
                      <a:pt x="111919" y="398621"/>
                      <a:pt x="70009" y="494824"/>
                    </a:cubicBezTo>
                    <a:cubicBezTo>
                      <a:pt x="28099" y="590074"/>
                      <a:pt x="7144" y="692944"/>
                      <a:pt x="7144" y="802481"/>
                    </a:cubicBezTo>
                    <a:lnTo>
                      <a:pt x="555784" y="802481"/>
                    </a:lnTo>
                    <a:cubicBezTo>
                      <a:pt x="555784" y="731996"/>
                      <a:pt x="579596" y="673894"/>
                      <a:pt x="626269" y="625316"/>
                    </a:cubicBezTo>
                    <a:cubicBezTo>
                      <a:pt x="673894" y="577691"/>
                      <a:pt x="731996" y="552926"/>
                      <a:pt x="801529" y="552926"/>
                    </a:cubicBezTo>
                    <a:cubicBezTo>
                      <a:pt x="870109" y="552926"/>
                      <a:pt x="928211" y="576739"/>
                      <a:pt x="975836" y="624364"/>
                    </a:cubicBezTo>
                    <a:cubicBezTo>
                      <a:pt x="1022509" y="671989"/>
                      <a:pt x="1046321" y="730091"/>
                      <a:pt x="1046321" y="799624"/>
                    </a:cubicBezTo>
                    <a:cubicBezTo>
                      <a:pt x="1046321" y="844391"/>
                      <a:pt x="1021556" y="904399"/>
                      <a:pt x="972026" y="977741"/>
                    </a:cubicBezTo>
                    <a:cubicBezTo>
                      <a:pt x="922496" y="1051084"/>
                      <a:pt x="852011" y="1132046"/>
                      <a:pt x="761524" y="1222534"/>
                    </a:cubicBezTo>
                    <a:cubicBezTo>
                      <a:pt x="671036" y="1312069"/>
                      <a:pt x="561499" y="1405414"/>
                      <a:pt x="432911" y="1502569"/>
                    </a:cubicBezTo>
                    <a:cubicBezTo>
                      <a:pt x="307181" y="1598771"/>
                      <a:pt x="164306" y="1695926"/>
                      <a:pt x="7144" y="1791176"/>
                    </a:cubicBezTo>
                    <a:lnTo>
                      <a:pt x="7144" y="2379821"/>
                    </a:lnTo>
                    <a:lnTo>
                      <a:pt x="1594009" y="2379821"/>
                    </a:lnTo>
                    <a:lnTo>
                      <a:pt x="1594009" y="2154079"/>
                    </a:lnTo>
                    <a:lnTo>
                      <a:pt x="1594009" y="1834039"/>
                    </a:lnTo>
                    <a:lnTo>
                      <a:pt x="1289209" y="1834039"/>
                    </a:lnTo>
                    <a:lnTo>
                      <a:pt x="894874" y="1834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67B27A2A-FB18-45E4-A9CE-3325DDF3F039}"/>
              </a:ext>
            </a:extLst>
          </p:cNvPr>
          <p:cNvSpPr/>
          <p:nvPr/>
        </p:nvSpPr>
        <p:spPr>
          <a:xfrm>
            <a:off x="4628" y="1226072"/>
            <a:ext cx="4890689" cy="5328278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966026" y="389763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91E1CB-AF1A-44F1-BCDF-A00FF26F12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22759" y="388818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966026" y="334071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954199" y="255250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3961015" y="305836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6435501" y="288248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6435501" y="399472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5837642" y="510695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5837642" y="177025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6908254" y="188779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7514818" y="3005871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7519638" y="412394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6908254" y="5242022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4101284" y="393067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9850C31-1B55-4A2C-8F02-F0B3BC9A6BA6}"/>
              </a:ext>
            </a:extLst>
          </p:cNvPr>
          <p:cNvSpPr/>
          <p:nvPr/>
        </p:nvSpPr>
        <p:spPr>
          <a:xfrm>
            <a:off x="4552638" y="3318698"/>
            <a:ext cx="512324" cy="51149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id="{061A4531-BD64-4450-8865-0F58EA83CFA7}"/>
              </a:ext>
            </a:extLst>
          </p:cNvPr>
          <p:cNvSpPr>
            <a:spLocks noChangeAspect="1"/>
          </p:cNvSpPr>
          <p:nvPr/>
        </p:nvSpPr>
        <p:spPr>
          <a:xfrm rot="9900000">
            <a:off x="6710254" y="320397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Block Arc 10">
            <a:extLst>
              <a:ext uri="{FF2B5EF4-FFF2-40B4-BE49-F238E27FC236}">
                <a16:creationId xmlns:a16="http://schemas.microsoft.com/office/drawing/2014/main" id="{1EA5E8E6-8A64-454D-A0D6-06B43824CD53}"/>
              </a:ext>
            </a:extLst>
          </p:cNvPr>
          <p:cNvSpPr/>
          <p:nvPr/>
        </p:nvSpPr>
        <p:spPr>
          <a:xfrm>
            <a:off x="6089057" y="208234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id="{EF14666D-D11A-4BFA-B51F-1AE936330814}"/>
              </a:ext>
            </a:extLst>
          </p:cNvPr>
          <p:cNvSpPr>
            <a:spLocks noChangeAspect="1"/>
          </p:cNvSpPr>
          <p:nvPr/>
        </p:nvSpPr>
        <p:spPr>
          <a:xfrm>
            <a:off x="6115773" y="541198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EB5B527-AA99-4F6A-8FF9-67F0F44434C9}"/>
              </a:ext>
            </a:extLst>
          </p:cNvPr>
          <p:cNvSpPr>
            <a:spLocks noChangeAspect="1"/>
          </p:cNvSpPr>
          <p:nvPr/>
        </p:nvSpPr>
        <p:spPr>
          <a:xfrm>
            <a:off x="6708194" y="425360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id="{103A0356-0DCE-4C8E-8653-2E58ED6A5B18}"/>
              </a:ext>
            </a:extLst>
          </p:cNvPr>
          <p:cNvSpPr/>
          <p:nvPr/>
        </p:nvSpPr>
        <p:spPr>
          <a:xfrm flipH="1">
            <a:off x="1192420" y="1102901"/>
            <a:ext cx="1938987" cy="5098601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90E4F-E05F-474E-8056-35D3A0EF61FC}"/>
              </a:ext>
            </a:extLst>
          </p:cNvPr>
          <p:cNvSpPr txBox="1"/>
          <p:nvPr/>
        </p:nvSpPr>
        <p:spPr>
          <a:xfrm>
            <a:off x="10530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3D936A-2811-40D3-830D-B8BF9EDD079D}"/>
              </a:ext>
            </a:extLst>
          </p:cNvPr>
          <p:cNvGrpSpPr/>
          <p:nvPr/>
        </p:nvGrpSpPr>
        <p:grpSpPr>
          <a:xfrm>
            <a:off x="1053023" y="4658143"/>
            <a:ext cx="1449541" cy="1448753"/>
            <a:chOff x="3343992" y="4311889"/>
            <a:chExt cx="1544679" cy="14487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003B43-0A77-4506-A39F-900E745CDE7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5778-BEC9-4445-99D7-2FD776A6DE21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782622" y="1799412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97215B-0414-47E1-BEB8-00402FDE2B91}"/>
              </a:ext>
            </a:extLst>
          </p:cNvPr>
          <p:cNvGrpSpPr/>
          <p:nvPr/>
        </p:nvGrpSpPr>
        <p:grpSpPr>
          <a:xfrm>
            <a:off x="2782623" y="2216369"/>
            <a:ext cx="1449541" cy="1448753"/>
            <a:chOff x="3343992" y="4311889"/>
            <a:chExt cx="1544679" cy="144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5F404-4E9A-4F8C-A89C-24CB22D93D8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F3618-7E78-47C4-AC45-B06060E02CDD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5122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7B8EDA-C082-4DB2-B1DB-693EF025786C}"/>
              </a:ext>
            </a:extLst>
          </p:cNvPr>
          <p:cNvGrpSpPr/>
          <p:nvPr/>
        </p:nvGrpSpPr>
        <p:grpSpPr>
          <a:xfrm>
            <a:off x="4512223" y="4658143"/>
            <a:ext cx="1449541" cy="1448753"/>
            <a:chOff x="3343992" y="4311889"/>
            <a:chExt cx="1544679" cy="144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10BA3-1CFF-451A-A741-18339519E81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615A35-43C9-43F4-BD5C-96CC7ABD78E3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8CAF5FB-3E18-4835-86C1-47A66A72D932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C9389-373B-478A-B74E-700AE7A0A2AC}"/>
              </a:ext>
            </a:extLst>
          </p:cNvPr>
          <p:cNvSpPr txBox="1"/>
          <p:nvPr/>
        </p:nvSpPr>
        <p:spPr>
          <a:xfrm>
            <a:off x="79714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BA956A-A149-4652-AADE-708A95411442}"/>
              </a:ext>
            </a:extLst>
          </p:cNvPr>
          <p:cNvGrpSpPr/>
          <p:nvPr/>
        </p:nvGrpSpPr>
        <p:grpSpPr>
          <a:xfrm>
            <a:off x="7971423" y="4658143"/>
            <a:ext cx="1449541" cy="1448753"/>
            <a:chOff x="3343992" y="4311889"/>
            <a:chExt cx="1544679" cy="14487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72232D-0719-4C5B-B7A8-907E0395921F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F4BFC4-529B-4C64-9FCC-7159B52AD876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6241822" y="1796629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3E55CF-5683-4D18-8CE3-FA5AB8BA0705}"/>
              </a:ext>
            </a:extLst>
          </p:cNvPr>
          <p:cNvGrpSpPr/>
          <p:nvPr/>
        </p:nvGrpSpPr>
        <p:grpSpPr>
          <a:xfrm>
            <a:off x="6241823" y="2213586"/>
            <a:ext cx="1449541" cy="1448753"/>
            <a:chOff x="3343992" y="4311889"/>
            <a:chExt cx="1544679" cy="144875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7B017D-837D-46F6-981F-498666561CD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5D50E-07A3-4D6B-AA17-6B8C7696BB4E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DD1448-F76E-4542-A265-B0149B83044D}"/>
              </a:ext>
            </a:extLst>
          </p:cNvPr>
          <p:cNvSpPr txBox="1"/>
          <p:nvPr/>
        </p:nvSpPr>
        <p:spPr>
          <a:xfrm>
            <a:off x="9701024" y="1679545"/>
            <a:ext cx="1449542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436E78-56F0-490B-92CE-BBC13E1DD7C5}"/>
              </a:ext>
            </a:extLst>
          </p:cNvPr>
          <p:cNvGrpSpPr/>
          <p:nvPr/>
        </p:nvGrpSpPr>
        <p:grpSpPr>
          <a:xfrm>
            <a:off x="9701025" y="2210803"/>
            <a:ext cx="1449541" cy="1448753"/>
            <a:chOff x="3343992" y="4311889"/>
            <a:chExt cx="1544679" cy="144875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6ACEBE-1A2A-4128-98EC-F8EA0EB68DDD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22AB5-6508-4F9E-9F93-8E98919AE31A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0A74FE83-235E-454A-B704-1B3942D74B7A}"/>
              </a:ext>
            </a:extLst>
          </p:cNvPr>
          <p:cNvSpPr/>
          <p:nvPr/>
        </p:nvSpPr>
        <p:spPr>
          <a:xfrm flipH="1">
            <a:off x="3341434" y="4525620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5B5E393-655B-4766-B22F-FB32013D6FE9}"/>
              </a:ext>
            </a:extLst>
          </p:cNvPr>
          <p:cNvSpPr/>
          <p:nvPr/>
        </p:nvSpPr>
        <p:spPr>
          <a:xfrm rot="2700000">
            <a:off x="1640626" y="298544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A38106C1-1E24-4AC3-BE3F-E7AAD1297BDE}"/>
              </a:ext>
            </a:extLst>
          </p:cNvPr>
          <p:cNvSpPr/>
          <p:nvPr/>
        </p:nvSpPr>
        <p:spPr>
          <a:xfrm>
            <a:off x="6753477" y="4507874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14E557A0-9E20-4BC3-8545-3C5FF4AA78B5}"/>
              </a:ext>
            </a:extLst>
          </p:cNvPr>
          <p:cNvSpPr/>
          <p:nvPr/>
        </p:nvSpPr>
        <p:spPr>
          <a:xfrm>
            <a:off x="5035408" y="3029669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DD72A96-24D1-4326-B283-6B9C7DA0A6A3}"/>
              </a:ext>
            </a:extLst>
          </p:cNvPr>
          <p:cNvSpPr/>
          <p:nvPr/>
        </p:nvSpPr>
        <p:spPr>
          <a:xfrm>
            <a:off x="8546988" y="3061840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C1ED2357-2148-40B4-A8D5-0291593698A0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081454" y="673833"/>
            <a:ext cx="10029092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:a16="http://schemas.microsoft.com/office/drawing/2014/main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:a16="http://schemas.microsoft.com/office/drawing/2014/main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:a16="http://schemas.microsoft.com/office/drawing/2014/main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:a16="http://schemas.microsoft.com/office/drawing/2014/main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:a16="http://schemas.microsoft.com/office/drawing/2014/main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:a16="http://schemas.microsoft.com/office/drawing/2014/main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:a16="http://schemas.microsoft.com/office/drawing/2014/main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:a16="http://schemas.microsoft.com/office/drawing/2014/main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:a16="http://schemas.microsoft.com/office/drawing/2014/main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:a16="http://schemas.microsoft.com/office/drawing/2014/main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:a16="http://schemas.microsoft.com/office/drawing/2014/main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:a16="http://schemas.microsoft.com/office/drawing/2014/main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:a16="http://schemas.microsoft.com/office/drawing/2014/main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:a16="http://schemas.microsoft.com/office/drawing/2014/main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:a16="http://schemas.microsoft.com/office/drawing/2014/main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:a16="http://schemas.microsoft.com/office/drawing/2014/main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:a16="http://schemas.microsoft.com/office/drawing/2014/main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:a16="http://schemas.microsoft.com/office/drawing/2014/main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:a16="http://schemas.microsoft.com/office/drawing/2014/main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:a16="http://schemas.microsoft.com/office/drawing/2014/main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:a16="http://schemas.microsoft.com/office/drawing/2014/main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:a16="http://schemas.microsoft.com/office/drawing/2014/main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:a16="http://schemas.microsoft.com/office/drawing/2014/main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:a16="http://schemas.microsoft.com/office/drawing/2014/main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:a16="http://schemas.microsoft.com/office/drawing/2014/main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:a16="http://schemas.microsoft.com/office/drawing/2014/main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:a16="http://schemas.microsoft.com/office/drawing/2014/main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:a16="http://schemas.microsoft.com/office/drawing/2014/main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:a16="http://schemas.microsoft.com/office/drawing/2014/main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:a16="http://schemas.microsoft.com/office/drawing/2014/main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:a16="http://schemas.microsoft.com/office/drawing/2014/main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:a16="http://schemas.microsoft.com/office/drawing/2014/main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:a16="http://schemas.microsoft.com/office/drawing/2014/main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478408" y="4524040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09" name="그룹 49">
                <a:extLst>
                  <a:ext uri="{FF2B5EF4-FFF2-40B4-BE49-F238E27FC236}">
                    <a16:creationId xmlns:a16="http://schemas.microsoft.com/office/drawing/2014/main" id="{1CB3A2B7-EF8C-4AF7-BE04-2EFE2B943BBA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40" name="타원 50">
                  <a:extLst>
                    <a:ext uri="{FF2B5EF4-FFF2-40B4-BE49-F238E27FC236}">
                      <a16:creationId xmlns:a16="http://schemas.microsoft.com/office/drawing/2014/main" id="{6EBE60A5-78D5-461C-A24D-2E4690A1057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51">
                  <a:extLst>
                    <a:ext uri="{FF2B5EF4-FFF2-40B4-BE49-F238E27FC236}">
                      <a16:creationId xmlns:a16="http://schemas.microsoft.com/office/drawing/2014/main" id="{D6BEA413-8E25-4F3E-A495-B422A5DC7FA8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Block Arc 11">
                  <a:extLst>
                    <a:ext uri="{FF2B5EF4-FFF2-40B4-BE49-F238E27FC236}">
                      <a16:creationId xmlns:a16="http://schemas.microsoft.com/office/drawing/2014/main" id="{F0C88EAD-A1D1-4346-819A-9915E95A01D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0" name="그룹 21">
                <a:extLst>
                  <a:ext uri="{FF2B5EF4-FFF2-40B4-BE49-F238E27FC236}">
                    <a16:creationId xmlns:a16="http://schemas.microsoft.com/office/drawing/2014/main" id="{414B3727-9439-4D68-9F99-56549F546CC8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7" name="타원 22">
                  <a:extLst>
                    <a:ext uri="{FF2B5EF4-FFF2-40B4-BE49-F238E27FC236}">
                      <a16:creationId xmlns:a16="http://schemas.microsoft.com/office/drawing/2014/main" id="{430A95CB-9BD1-4BC2-922D-2C8AB463C66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23">
                  <a:extLst>
                    <a:ext uri="{FF2B5EF4-FFF2-40B4-BE49-F238E27FC236}">
                      <a16:creationId xmlns:a16="http://schemas.microsoft.com/office/drawing/2014/main" id="{0A435201-3409-43EC-B5BA-4FCEFEA8F9E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Block Arc 11">
                  <a:extLst>
                    <a:ext uri="{FF2B5EF4-FFF2-40B4-BE49-F238E27FC236}">
                      <a16:creationId xmlns:a16="http://schemas.microsoft.com/office/drawing/2014/main" id="{32B38BBC-A3C6-4419-A200-4EDDF39E10FA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1" name="그룹 25">
                <a:extLst>
                  <a:ext uri="{FF2B5EF4-FFF2-40B4-BE49-F238E27FC236}">
                    <a16:creationId xmlns:a16="http://schemas.microsoft.com/office/drawing/2014/main" id="{B274EA53-F360-44BB-8E5F-E3C1BF8514EB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4" name="타원 26">
                  <a:extLst>
                    <a:ext uri="{FF2B5EF4-FFF2-40B4-BE49-F238E27FC236}">
                      <a16:creationId xmlns:a16="http://schemas.microsoft.com/office/drawing/2014/main" id="{D39EA9E8-3B32-4605-810B-CE725208892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27">
                  <a:extLst>
                    <a:ext uri="{FF2B5EF4-FFF2-40B4-BE49-F238E27FC236}">
                      <a16:creationId xmlns:a16="http://schemas.microsoft.com/office/drawing/2014/main" id="{03C3A83E-B964-403E-B342-F9E52D80CDF2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Block Arc 11">
                  <a:extLst>
                    <a:ext uri="{FF2B5EF4-FFF2-40B4-BE49-F238E27FC236}">
                      <a16:creationId xmlns:a16="http://schemas.microsoft.com/office/drawing/2014/main" id="{F69F559F-0B22-471C-8DF5-ED89E816716E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" name="그룹 29">
                <a:extLst>
                  <a:ext uri="{FF2B5EF4-FFF2-40B4-BE49-F238E27FC236}">
                    <a16:creationId xmlns:a16="http://schemas.microsoft.com/office/drawing/2014/main" id="{BE9226A0-ACDC-45C8-97A7-55A4F9A3B04E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1" name="타원 30">
                  <a:extLst>
                    <a:ext uri="{FF2B5EF4-FFF2-40B4-BE49-F238E27FC236}">
                      <a16:creationId xmlns:a16="http://schemas.microsoft.com/office/drawing/2014/main" id="{A0C1152F-BA50-4E47-88FA-924796D39D8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31">
                  <a:extLst>
                    <a:ext uri="{FF2B5EF4-FFF2-40B4-BE49-F238E27FC236}">
                      <a16:creationId xmlns:a16="http://schemas.microsoft.com/office/drawing/2014/main" id="{DDDF423A-6B58-47F1-B0DC-E4756CDDCCE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Block Arc 11">
                  <a:extLst>
                    <a:ext uri="{FF2B5EF4-FFF2-40B4-BE49-F238E27FC236}">
                      <a16:creationId xmlns:a16="http://schemas.microsoft.com/office/drawing/2014/main" id="{53ECB8F3-46D8-4B9D-8973-E7E7F7177AB3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3" name="그룹 33">
                <a:extLst>
                  <a:ext uri="{FF2B5EF4-FFF2-40B4-BE49-F238E27FC236}">
                    <a16:creationId xmlns:a16="http://schemas.microsoft.com/office/drawing/2014/main" id="{FB4AD5BD-ECD8-41C9-9D13-2290118F7571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8" name="타원 34">
                  <a:extLst>
                    <a:ext uri="{FF2B5EF4-FFF2-40B4-BE49-F238E27FC236}">
                      <a16:creationId xmlns:a16="http://schemas.microsoft.com/office/drawing/2014/main" id="{1494C41E-F1CF-47BF-8980-613C08933F1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35">
                  <a:extLst>
                    <a:ext uri="{FF2B5EF4-FFF2-40B4-BE49-F238E27FC236}">
                      <a16:creationId xmlns:a16="http://schemas.microsoft.com/office/drawing/2014/main" id="{42EAE357-9E25-4EAF-810A-B0394D498BD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Block Arc 11">
                  <a:extLst>
                    <a:ext uri="{FF2B5EF4-FFF2-40B4-BE49-F238E27FC236}">
                      <a16:creationId xmlns:a16="http://schemas.microsoft.com/office/drawing/2014/main" id="{A00B362D-B2E1-445A-8E7F-DAECC0FDA94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37">
                <a:extLst>
                  <a:ext uri="{FF2B5EF4-FFF2-40B4-BE49-F238E27FC236}">
                    <a16:creationId xmlns:a16="http://schemas.microsoft.com/office/drawing/2014/main" id="{9CAD7C96-0703-4F19-8AFC-4CE7DB059BEA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5" name="타원 38">
                  <a:extLst>
                    <a:ext uri="{FF2B5EF4-FFF2-40B4-BE49-F238E27FC236}">
                      <a16:creationId xmlns:a16="http://schemas.microsoft.com/office/drawing/2014/main" id="{13533FF7-94D1-4EE7-8A35-78072CB6B18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39">
                  <a:extLst>
                    <a:ext uri="{FF2B5EF4-FFF2-40B4-BE49-F238E27FC236}">
                      <a16:creationId xmlns:a16="http://schemas.microsoft.com/office/drawing/2014/main" id="{AD905305-35A9-4CBD-9A6F-3D51F5DC6F05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Block Arc 11">
                  <a:extLst>
                    <a:ext uri="{FF2B5EF4-FFF2-40B4-BE49-F238E27FC236}">
                      <a16:creationId xmlns:a16="http://schemas.microsoft.com/office/drawing/2014/main" id="{A54DD930-74BF-4415-A78A-2BE297C28A08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41">
                <a:extLst>
                  <a:ext uri="{FF2B5EF4-FFF2-40B4-BE49-F238E27FC236}">
                    <a16:creationId xmlns:a16="http://schemas.microsoft.com/office/drawing/2014/main" id="{F6736BE9-7E04-4F08-9EBD-F5E688E148FE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2" name="타원 42">
                  <a:extLst>
                    <a:ext uri="{FF2B5EF4-FFF2-40B4-BE49-F238E27FC236}">
                      <a16:creationId xmlns:a16="http://schemas.microsoft.com/office/drawing/2014/main" id="{F2A49194-5C6D-4730-B1BB-6B3E695EB3C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43">
                  <a:extLst>
                    <a:ext uri="{FF2B5EF4-FFF2-40B4-BE49-F238E27FC236}">
                      <a16:creationId xmlns:a16="http://schemas.microsoft.com/office/drawing/2014/main" id="{233CDE03-9F52-4791-A836-81ABB07AB7C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Block Arc 11">
                  <a:extLst>
                    <a:ext uri="{FF2B5EF4-FFF2-40B4-BE49-F238E27FC236}">
                      <a16:creationId xmlns:a16="http://schemas.microsoft.com/office/drawing/2014/main" id="{9FA452DE-723B-403C-8A50-8CBF40F759F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그룹 45">
                <a:extLst>
                  <a:ext uri="{FF2B5EF4-FFF2-40B4-BE49-F238E27FC236}">
                    <a16:creationId xmlns:a16="http://schemas.microsoft.com/office/drawing/2014/main" id="{6ABB6BB5-B7E3-4A2A-B6E7-9C80280ACBE2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19" name="타원 46">
                  <a:extLst>
                    <a:ext uri="{FF2B5EF4-FFF2-40B4-BE49-F238E27FC236}">
                      <a16:creationId xmlns:a16="http://schemas.microsoft.com/office/drawing/2014/main" id="{704175CC-3052-43CC-A676-F9A98C95A4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47">
                  <a:extLst>
                    <a:ext uri="{FF2B5EF4-FFF2-40B4-BE49-F238E27FC236}">
                      <a16:creationId xmlns:a16="http://schemas.microsoft.com/office/drawing/2014/main" id="{285B0A7C-436B-493C-8F80-E1943462601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Block Arc 11">
                  <a:extLst>
                    <a:ext uri="{FF2B5EF4-FFF2-40B4-BE49-F238E27FC236}">
                      <a16:creationId xmlns:a16="http://schemas.microsoft.com/office/drawing/2014/main" id="{1F3BC2C1-5476-417D-9A2A-89662A54261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7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40722" y="380687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E2AD-8B24-4B5E-8F86-F28FB89B7C7A}"/>
              </a:ext>
            </a:extLst>
          </p:cNvPr>
          <p:cNvSpPr txBox="1"/>
          <p:nvPr/>
        </p:nvSpPr>
        <p:spPr>
          <a:xfrm>
            <a:off x="9255143" y="394505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id="{331A3228-77DA-43CA-8915-37445C62692A}"/>
              </a:ext>
            </a:extLst>
          </p:cNvPr>
          <p:cNvGrpSpPr/>
          <p:nvPr/>
        </p:nvGrpSpPr>
        <p:grpSpPr>
          <a:xfrm>
            <a:off x="2249229" y="3507246"/>
            <a:ext cx="1731699" cy="929990"/>
            <a:chOff x="993672" y="3632214"/>
            <a:chExt cx="1989414" cy="9299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04EF91-8FDF-4156-8288-D4EA728FF76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05B24-E6F8-4F62-967F-93675E45BE3B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C0C16821-E0BB-4C22-9F52-7B5E7AE67F16}"/>
              </a:ext>
            </a:extLst>
          </p:cNvPr>
          <p:cNvGrpSpPr/>
          <p:nvPr/>
        </p:nvGrpSpPr>
        <p:grpSpPr>
          <a:xfrm>
            <a:off x="6978078" y="4965681"/>
            <a:ext cx="1731699" cy="929990"/>
            <a:chOff x="993672" y="3632214"/>
            <a:chExt cx="1989414" cy="9299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1A5C9-02AA-43FD-BAA2-744F1B8D843F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DE5379-B67E-445F-B384-C7EB225E3F4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9">
            <a:extLst>
              <a:ext uri="{FF2B5EF4-FFF2-40B4-BE49-F238E27FC236}">
                <a16:creationId xmlns:a16="http://schemas.microsoft.com/office/drawing/2014/main" id="{F91FD162-C44D-4D20-8A58-FA2523812A42}"/>
              </a:ext>
            </a:extLst>
          </p:cNvPr>
          <p:cNvGrpSpPr/>
          <p:nvPr/>
        </p:nvGrpSpPr>
        <p:grpSpPr>
          <a:xfrm>
            <a:off x="9338943" y="4509515"/>
            <a:ext cx="1731699" cy="929990"/>
            <a:chOff x="993672" y="3632214"/>
            <a:chExt cx="1989414" cy="9299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B8BAB2-6463-43E7-BC00-F940B03FD73D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8D3155-4BB8-4E23-A1CB-5E1BF8512204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6" y="5321942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799E9329-7671-4214-A962-2DD1DD2ABA7C}"/>
              </a:ext>
            </a:extLst>
          </p:cNvPr>
          <p:cNvGrpSpPr/>
          <p:nvPr/>
        </p:nvGrpSpPr>
        <p:grpSpPr>
          <a:xfrm>
            <a:off x="880553" y="5149334"/>
            <a:ext cx="1731699" cy="929990"/>
            <a:chOff x="993672" y="3632214"/>
            <a:chExt cx="1989414" cy="9299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EA7FD-7921-41C5-B8C7-F7EE225D4E2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FDE3DA-74E5-4EED-8267-2A2CECF7CB90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8" y="399461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5" y="1653940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8" y="290942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4556</Words>
  <Application>Microsoft Office PowerPoint</Application>
  <PresentationFormat>Widescreen</PresentationFormat>
  <Paragraphs>455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Allppt.com</cp:lastModifiedBy>
  <cp:revision>107</cp:revision>
  <dcterms:created xsi:type="dcterms:W3CDTF">2018-04-24T17:14:44Z</dcterms:created>
  <dcterms:modified xsi:type="dcterms:W3CDTF">2018-12-13T22:50:39Z</dcterms:modified>
</cp:coreProperties>
</file>